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</p:sldMasterIdLst>
  <p:notesMasterIdLst>
    <p:notesMasterId r:id="rId10"/>
  </p:notesMasterIdLst>
  <p:sldIdLst>
    <p:sldId id="256" r:id="rId2"/>
    <p:sldId id="258" r:id="rId3"/>
    <p:sldId id="261" r:id="rId4"/>
    <p:sldId id="259" r:id="rId5"/>
    <p:sldId id="262" r:id="rId6"/>
    <p:sldId id="263" r:id="rId7"/>
    <p:sldId id="264" r:id="rId8"/>
    <p:sldId id="266" r:id="rId9"/>
  </p:sldIdLst>
  <p:sldSz cx="9144000" cy="5143500" type="screen16x9"/>
  <p:notesSz cx="6858000" cy="9144000"/>
  <p:embeddedFontLst>
    <p:embeddedFont>
      <p:font typeface="Actor" panose="020B0604020202020204" charset="0"/>
      <p:regular r:id="rId11"/>
    </p:embeddedFont>
    <p:embeddedFont>
      <p:font typeface="Aldrich" panose="020B0604020202020204" charset="0"/>
      <p:regular r:id="rId12"/>
    </p:embeddedFont>
    <p:embeddedFont>
      <p:font typeface="Nunito Light" pitchFamily="2" charset="0"/>
      <p:regular r:id="rId13"/>
      <p:italic r:id="rId1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D2311E2-8486-411F-9A6A-BDD369AC4FC0}">
  <a:tblStyle styleId="{BD2311E2-8486-411F-9A6A-BDD369AC4FC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DC2A8F07-DDBB-4344-95FA-D1A29BB9F6C8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3" d="100"/>
          <a:sy n="143" d="100"/>
        </p:scale>
        <p:origin x="684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AB860BF-F4FB-4B30-B609-BD1238795E21}" type="doc">
      <dgm:prSet loTypeId="urn:microsoft.com/office/officeart/2005/8/layout/vProcess5" loCatId="process" qsTypeId="urn:microsoft.com/office/officeart/2005/8/quickstyle/simple2" qsCatId="simple" csTypeId="urn:microsoft.com/office/officeart/2005/8/colors/accent2_1" csCatId="accent2" phldr="1"/>
      <dgm:spPr/>
      <dgm:t>
        <a:bodyPr/>
        <a:lstStyle/>
        <a:p>
          <a:endParaRPr lang="en-US"/>
        </a:p>
      </dgm:t>
    </dgm:pt>
    <dgm:pt modelId="{5FDA36A3-C8C8-45E6-95A5-78AA4EBC5D65}">
      <dgm:prSet phldrT="[Text]"/>
      <dgm:spPr/>
      <dgm:t>
        <a:bodyPr/>
        <a:lstStyle/>
        <a:p>
          <a:r>
            <a:rPr lang="en-US" dirty="0"/>
            <a:t>Organization</a:t>
          </a:r>
        </a:p>
      </dgm:t>
    </dgm:pt>
    <dgm:pt modelId="{9FBC92C5-D4E4-4C72-9A54-F41260EC31AC}" type="parTrans" cxnId="{9A4FE731-1F0F-4BF7-905B-8D596BB56043}">
      <dgm:prSet/>
      <dgm:spPr/>
      <dgm:t>
        <a:bodyPr/>
        <a:lstStyle/>
        <a:p>
          <a:endParaRPr lang="en-US"/>
        </a:p>
      </dgm:t>
    </dgm:pt>
    <dgm:pt modelId="{3190346D-FB0B-4686-BE92-B3CDD5F99D6B}" type="sibTrans" cxnId="{9A4FE731-1F0F-4BF7-905B-8D596BB56043}">
      <dgm:prSet/>
      <dgm:spPr/>
      <dgm:t>
        <a:bodyPr/>
        <a:lstStyle/>
        <a:p>
          <a:endParaRPr lang="en-US"/>
        </a:p>
      </dgm:t>
    </dgm:pt>
    <dgm:pt modelId="{BB164E03-C532-476A-925F-69D556359C43}">
      <dgm:prSet phldrT="[Text]"/>
      <dgm:spPr/>
      <dgm:t>
        <a:bodyPr/>
        <a:lstStyle/>
        <a:p>
          <a:r>
            <a:rPr lang="en-US" dirty="0"/>
            <a:t>Decide on the idea</a:t>
          </a:r>
        </a:p>
      </dgm:t>
    </dgm:pt>
    <dgm:pt modelId="{CA60C25E-7DC5-471C-ADC5-F70BFB397357}" type="parTrans" cxnId="{5BE351C1-434F-4CB0-8FD9-0FD6F1533A31}">
      <dgm:prSet/>
      <dgm:spPr/>
      <dgm:t>
        <a:bodyPr/>
        <a:lstStyle/>
        <a:p>
          <a:endParaRPr lang="en-US"/>
        </a:p>
      </dgm:t>
    </dgm:pt>
    <dgm:pt modelId="{27765BF8-1994-49DD-BB23-B7F5E6F545F3}" type="sibTrans" cxnId="{5BE351C1-434F-4CB0-8FD9-0FD6F1533A31}">
      <dgm:prSet/>
      <dgm:spPr/>
      <dgm:t>
        <a:bodyPr/>
        <a:lstStyle/>
        <a:p>
          <a:endParaRPr lang="en-US"/>
        </a:p>
      </dgm:t>
    </dgm:pt>
    <dgm:pt modelId="{791DBB8E-DA1A-41A7-B45A-EB0EBFC397B5}">
      <dgm:prSet phldrT="[Text]"/>
      <dgm:spPr/>
      <dgm:t>
        <a:bodyPr/>
        <a:lstStyle/>
        <a:p>
          <a:r>
            <a:rPr lang="en-US" dirty="0"/>
            <a:t>Development</a:t>
          </a:r>
        </a:p>
      </dgm:t>
    </dgm:pt>
    <dgm:pt modelId="{B2DB7DBC-AF6C-44EE-91E6-204E9C7D8BBD}" type="parTrans" cxnId="{FB039245-6A75-4B20-BAF5-609A56094B80}">
      <dgm:prSet/>
      <dgm:spPr/>
      <dgm:t>
        <a:bodyPr/>
        <a:lstStyle/>
        <a:p>
          <a:endParaRPr lang="en-US"/>
        </a:p>
      </dgm:t>
    </dgm:pt>
    <dgm:pt modelId="{97535AA1-ACF8-47D1-9DA5-C1655A2D78C8}" type="sibTrans" cxnId="{FB039245-6A75-4B20-BAF5-609A56094B80}">
      <dgm:prSet/>
      <dgm:spPr/>
      <dgm:t>
        <a:bodyPr/>
        <a:lstStyle/>
        <a:p>
          <a:endParaRPr lang="en-US"/>
        </a:p>
      </dgm:t>
    </dgm:pt>
    <dgm:pt modelId="{FB339628-1A0A-402C-818E-E9ACCA242F38}">
      <dgm:prSet phldrT="[Text]"/>
      <dgm:spPr/>
      <dgm:t>
        <a:bodyPr/>
        <a:lstStyle/>
        <a:p>
          <a:r>
            <a:rPr lang="en-US" dirty="0"/>
            <a:t>Presentation</a:t>
          </a:r>
        </a:p>
      </dgm:t>
    </dgm:pt>
    <dgm:pt modelId="{E19E38AC-FB8E-436D-985B-2952F7E55935}" type="parTrans" cxnId="{9D3EE69D-E27B-4E52-B186-FC11D349E9FB}">
      <dgm:prSet/>
      <dgm:spPr/>
      <dgm:t>
        <a:bodyPr/>
        <a:lstStyle/>
        <a:p>
          <a:endParaRPr lang="en-US"/>
        </a:p>
      </dgm:t>
    </dgm:pt>
    <dgm:pt modelId="{5EC78BA9-E7A5-44A5-A2D3-EBB38C4A0DA1}" type="sibTrans" cxnId="{9D3EE69D-E27B-4E52-B186-FC11D349E9FB}">
      <dgm:prSet/>
      <dgm:spPr/>
      <dgm:t>
        <a:bodyPr/>
        <a:lstStyle/>
        <a:p>
          <a:endParaRPr lang="en-US"/>
        </a:p>
      </dgm:t>
    </dgm:pt>
    <dgm:pt modelId="{BEB8986F-8830-40C7-8A27-7047EADAEC39}" type="pres">
      <dgm:prSet presAssocID="{2AB860BF-F4FB-4B30-B609-BD1238795E21}" presName="outerComposite" presStyleCnt="0">
        <dgm:presLayoutVars>
          <dgm:chMax val="5"/>
          <dgm:dir/>
          <dgm:resizeHandles val="exact"/>
        </dgm:presLayoutVars>
      </dgm:prSet>
      <dgm:spPr/>
    </dgm:pt>
    <dgm:pt modelId="{9094C826-4A0A-483C-8595-7FB1A3C4FCD5}" type="pres">
      <dgm:prSet presAssocID="{2AB860BF-F4FB-4B30-B609-BD1238795E21}" presName="dummyMaxCanvas" presStyleCnt="0">
        <dgm:presLayoutVars/>
      </dgm:prSet>
      <dgm:spPr/>
    </dgm:pt>
    <dgm:pt modelId="{8F7BE2B3-989D-4618-86FA-FD6B6E13B793}" type="pres">
      <dgm:prSet presAssocID="{2AB860BF-F4FB-4B30-B609-BD1238795E21}" presName="FourNodes_1" presStyleLbl="node1" presStyleIdx="0" presStyleCnt="4" custLinFactNeighborX="-496" custLinFactNeighborY="-4865">
        <dgm:presLayoutVars>
          <dgm:bulletEnabled val="1"/>
        </dgm:presLayoutVars>
      </dgm:prSet>
      <dgm:spPr/>
    </dgm:pt>
    <dgm:pt modelId="{63FC6737-CABC-433C-B6CA-4B3323D4084E}" type="pres">
      <dgm:prSet presAssocID="{2AB860BF-F4FB-4B30-B609-BD1238795E21}" presName="FourNodes_2" presStyleLbl="node1" presStyleIdx="1" presStyleCnt="4">
        <dgm:presLayoutVars>
          <dgm:bulletEnabled val="1"/>
        </dgm:presLayoutVars>
      </dgm:prSet>
      <dgm:spPr/>
    </dgm:pt>
    <dgm:pt modelId="{56B31850-DB95-487F-A666-53AFF5F123B4}" type="pres">
      <dgm:prSet presAssocID="{2AB860BF-F4FB-4B30-B609-BD1238795E21}" presName="FourNodes_3" presStyleLbl="node1" presStyleIdx="2" presStyleCnt="4">
        <dgm:presLayoutVars>
          <dgm:bulletEnabled val="1"/>
        </dgm:presLayoutVars>
      </dgm:prSet>
      <dgm:spPr/>
    </dgm:pt>
    <dgm:pt modelId="{F44967FE-5A1A-4816-9BBD-8E93331785D1}" type="pres">
      <dgm:prSet presAssocID="{2AB860BF-F4FB-4B30-B609-BD1238795E21}" presName="FourNodes_4" presStyleLbl="node1" presStyleIdx="3" presStyleCnt="4">
        <dgm:presLayoutVars>
          <dgm:bulletEnabled val="1"/>
        </dgm:presLayoutVars>
      </dgm:prSet>
      <dgm:spPr/>
    </dgm:pt>
    <dgm:pt modelId="{A30C493F-D6BB-42A9-A8BB-594A435F02D6}" type="pres">
      <dgm:prSet presAssocID="{2AB860BF-F4FB-4B30-B609-BD1238795E21}" presName="FourConn_1-2" presStyleLbl="fgAccFollowNode1" presStyleIdx="0" presStyleCnt="3">
        <dgm:presLayoutVars>
          <dgm:bulletEnabled val="1"/>
        </dgm:presLayoutVars>
      </dgm:prSet>
      <dgm:spPr/>
    </dgm:pt>
    <dgm:pt modelId="{4BF56841-A2D4-4C31-9E04-47C47FCADD54}" type="pres">
      <dgm:prSet presAssocID="{2AB860BF-F4FB-4B30-B609-BD1238795E21}" presName="FourConn_2-3" presStyleLbl="fgAccFollowNode1" presStyleIdx="1" presStyleCnt="3">
        <dgm:presLayoutVars>
          <dgm:bulletEnabled val="1"/>
        </dgm:presLayoutVars>
      </dgm:prSet>
      <dgm:spPr/>
    </dgm:pt>
    <dgm:pt modelId="{6A485AEC-6FD6-4C98-836E-8AFBBDF63D30}" type="pres">
      <dgm:prSet presAssocID="{2AB860BF-F4FB-4B30-B609-BD1238795E21}" presName="FourConn_3-4" presStyleLbl="fgAccFollowNode1" presStyleIdx="2" presStyleCnt="3">
        <dgm:presLayoutVars>
          <dgm:bulletEnabled val="1"/>
        </dgm:presLayoutVars>
      </dgm:prSet>
      <dgm:spPr/>
    </dgm:pt>
    <dgm:pt modelId="{72BA1CFB-FA48-4E78-9B33-3E223C2D1B72}" type="pres">
      <dgm:prSet presAssocID="{2AB860BF-F4FB-4B30-B609-BD1238795E21}" presName="FourNodes_1_text" presStyleLbl="node1" presStyleIdx="3" presStyleCnt="4">
        <dgm:presLayoutVars>
          <dgm:bulletEnabled val="1"/>
        </dgm:presLayoutVars>
      </dgm:prSet>
      <dgm:spPr/>
    </dgm:pt>
    <dgm:pt modelId="{8DE14E05-48B3-4919-9D77-D8CCEE75E48E}" type="pres">
      <dgm:prSet presAssocID="{2AB860BF-F4FB-4B30-B609-BD1238795E21}" presName="FourNodes_2_text" presStyleLbl="node1" presStyleIdx="3" presStyleCnt="4">
        <dgm:presLayoutVars>
          <dgm:bulletEnabled val="1"/>
        </dgm:presLayoutVars>
      </dgm:prSet>
      <dgm:spPr/>
    </dgm:pt>
    <dgm:pt modelId="{8F9FB961-7F79-4F11-89ED-8E51A4C2708B}" type="pres">
      <dgm:prSet presAssocID="{2AB860BF-F4FB-4B30-B609-BD1238795E21}" presName="FourNodes_3_text" presStyleLbl="node1" presStyleIdx="3" presStyleCnt="4">
        <dgm:presLayoutVars>
          <dgm:bulletEnabled val="1"/>
        </dgm:presLayoutVars>
      </dgm:prSet>
      <dgm:spPr/>
    </dgm:pt>
    <dgm:pt modelId="{0D0E379B-0A65-4005-A509-6B69AD383FAD}" type="pres">
      <dgm:prSet presAssocID="{2AB860BF-F4FB-4B30-B609-BD1238795E21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6CFDAA01-2B89-46B7-BFD3-8AC57DA40802}" type="presOf" srcId="{791DBB8E-DA1A-41A7-B45A-EB0EBFC397B5}" destId="{8F9FB961-7F79-4F11-89ED-8E51A4C2708B}" srcOrd="1" destOrd="0" presId="urn:microsoft.com/office/officeart/2005/8/layout/vProcess5"/>
    <dgm:cxn modelId="{9A4FE731-1F0F-4BF7-905B-8D596BB56043}" srcId="{2AB860BF-F4FB-4B30-B609-BD1238795E21}" destId="{5FDA36A3-C8C8-45E6-95A5-78AA4EBC5D65}" srcOrd="0" destOrd="0" parTransId="{9FBC92C5-D4E4-4C72-9A54-F41260EC31AC}" sibTransId="{3190346D-FB0B-4686-BE92-B3CDD5F99D6B}"/>
    <dgm:cxn modelId="{A905C65D-9A71-49E8-B9C0-000D943E95A9}" type="presOf" srcId="{97535AA1-ACF8-47D1-9DA5-C1655A2D78C8}" destId="{6A485AEC-6FD6-4C98-836E-8AFBBDF63D30}" srcOrd="0" destOrd="0" presId="urn:microsoft.com/office/officeart/2005/8/layout/vProcess5"/>
    <dgm:cxn modelId="{F47B9661-3425-4323-B00D-E7DBC6EB37E0}" type="presOf" srcId="{27765BF8-1994-49DD-BB23-B7F5E6F545F3}" destId="{4BF56841-A2D4-4C31-9E04-47C47FCADD54}" srcOrd="0" destOrd="0" presId="urn:microsoft.com/office/officeart/2005/8/layout/vProcess5"/>
    <dgm:cxn modelId="{FB039245-6A75-4B20-BAF5-609A56094B80}" srcId="{2AB860BF-F4FB-4B30-B609-BD1238795E21}" destId="{791DBB8E-DA1A-41A7-B45A-EB0EBFC397B5}" srcOrd="2" destOrd="0" parTransId="{B2DB7DBC-AF6C-44EE-91E6-204E9C7D8BBD}" sibTransId="{97535AA1-ACF8-47D1-9DA5-C1655A2D78C8}"/>
    <dgm:cxn modelId="{B0BB074A-9705-4062-80F1-6769C130A6C4}" type="presOf" srcId="{2AB860BF-F4FB-4B30-B609-BD1238795E21}" destId="{BEB8986F-8830-40C7-8A27-7047EADAEC39}" srcOrd="0" destOrd="0" presId="urn:microsoft.com/office/officeart/2005/8/layout/vProcess5"/>
    <dgm:cxn modelId="{73260052-6709-4438-A118-C91BAC4B7330}" type="presOf" srcId="{BB164E03-C532-476A-925F-69D556359C43}" destId="{63FC6737-CABC-433C-B6CA-4B3323D4084E}" srcOrd="0" destOrd="0" presId="urn:microsoft.com/office/officeart/2005/8/layout/vProcess5"/>
    <dgm:cxn modelId="{2FF9D378-587F-47FB-922C-719488ADA40D}" type="presOf" srcId="{FB339628-1A0A-402C-818E-E9ACCA242F38}" destId="{0D0E379B-0A65-4005-A509-6B69AD383FAD}" srcOrd="1" destOrd="0" presId="urn:microsoft.com/office/officeart/2005/8/layout/vProcess5"/>
    <dgm:cxn modelId="{25751989-2C8B-4787-83B5-68F66A398CFF}" type="presOf" srcId="{5FDA36A3-C8C8-45E6-95A5-78AA4EBC5D65}" destId="{8F7BE2B3-989D-4618-86FA-FD6B6E13B793}" srcOrd="0" destOrd="0" presId="urn:microsoft.com/office/officeart/2005/8/layout/vProcess5"/>
    <dgm:cxn modelId="{2FC6BE9B-44BE-41AA-9FF4-F4BF08300C47}" type="presOf" srcId="{3190346D-FB0B-4686-BE92-B3CDD5F99D6B}" destId="{A30C493F-D6BB-42A9-A8BB-594A435F02D6}" srcOrd="0" destOrd="0" presId="urn:microsoft.com/office/officeart/2005/8/layout/vProcess5"/>
    <dgm:cxn modelId="{9D3EE69D-E27B-4E52-B186-FC11D349E9FB}" srcId="{2AB860BF-F4FB-4B30-B609-BD1238795E21}" destId="{FB339628-1A0A-402C-818E-E9ACCA242F38}" srcOrd="3" destOrd="0" parTransId="{E19E38AC-FB8E-436D-985B-2952F7E55935}" sibTransId="{5EC78BA9-E7A5-44A5-A2D3-EBB38C4A0DA1}"/>
    <dgm:cxn modelId="{21CBD0AC-AF91-48B2-83F6-7A2946193DBB}" type="presOf" srcId="{5FDA36A3-C8C8-45E6-95A5-78AA4EBC5D65}" destId="{72BA1CFB-FA48-4E78-9B33-3E223C2D1B72}" srcOrd="1" destOrd="0" presId="urn:microsoft.com/office/officeart/2005/8/layout/vProcess5"/>
    <dgm:cxn modelId="{5BE351C1-434F-4CB0-8FD9-0FD6F1533A31}" srcId="{2AB860BF-F4FB-4B30-B609-BD1238795E21}" destId="{BB164E03-C532-476A-925F-69D556359C43}" srcOrd="1" destOrd="0" parTransId="{CA60C25E-7DC5-471C-ADC5-F70BFB397357}" sibTransId="{27765BF8-1994-49DD-BB23-B7F5E6F545F3}"/>
    <dgm:cxn modelId="{7658E7C6-D7D4-47AA-8A57-8F340EABA8DE}" type="presOf" srcId="{FB339628-1A0A-402C-818E-E9ACCA242F38}" destId="{F44967FE-5A1A-4816-9BBD-8E93331785D1}" srcOrd="0" destOrd="0" presId="urn:microsoft.com/office/officeart/2005/8/layout/vProcess5"/>
    <dgm:cxn modelId="{599B4ECE-6C3D-4AAC-9054-3D7065FF8700}" type="presOf" srcId="{791DBB8E-DA1A-41A7-B45A-EB0EBFC397B5}" destId="{56B31850-DB95-487F-A666-53AFF5F123B4}" srcOrd="0" destOrd="0" presId="urn:microsoft.com/office/officeart/2005/8/layout/vProcess5"/>
    <dgm:cxn modelId="{7EADF8FD-DB32-4DD0-B21A-2A3138877382}" type="presOf" srcId="{BB164E03-C532-476A-925F-69D556359C43}" destId="{8DE14E05-48B3-4919-9D77-D8CCEE75E48E}" srcOrd="1" destOrd="0" presId="urn:microsoft.com/office/officeart/2005/8/layout/vProcess5"/>
    <dgm:cxn modelId="{40E6D3EF-56F3-4F16-8AAD-30954EB22E3C}" type="presParOf" srcId="{BEB8986F-8830-40C7-8A27-7047EADAEC39}" destId="{9094C826-4A0A-483C-8595-7FB1A3C4FCD5}" srcOrd="0" destOrd="0" presId="urn:microsoft.com/office/officeart/2005/8/layout/vProcess5"/>
    <dgm:cxn modelId="{593E2767-E283-4A06-8597-986D83CFF79E}" type="presParOf" srcId="{BEB8986F-8830-40C7-8A27-7047EADAEC39}" destId="{8F7BE2B3-989D-4618-86FA-FD6B6E13B793}" srcOrd="1" destOrd="0" presId="urn:microsoft.com/office/officeart/2005/8/layout/vProcess5"/>
    <dgm:cxn modelId="{2CEA5F0A-E5DF-41BF-AB9E-470C645FDD9E}" type="presParOf" srcId="{BEB8986F-8830-40C7-8A27-7047EADAEC39}" destId="{63FC6737-CABC-433C-B6CA-4B3323D4084E}" srcOrd="2" destOrd="0" presId="urn:microsoft.com/office/officeart/2005/8/layout/vProcess5"/>
    <dgm:cxn modelId="{244BD4AA-553F-48BB-805F-30F2DD2EB4C3}" type="presParOf" srcId="{BEB8986F-8830-40C7-8A27-7047EADAEC39}" destId="{56B31850-DB95-487F-A666-53AFF5F123B4}" srcOrd="3" destOrd="0" presId="urn:microsoft.com/office/officeart/2005/8/layout/vProcess5"/>
    <dgm:cxn modelId="{D8BED39D-293D-4267-ACB2-C1B897471324}" type="presParOf" srcId="{BEB8986F-8830-40C7-8A27-7047EADAEC39}" destId="{F44967FE-5A1A-4816-9BBD-8E93331785D1}" srcOrd="4" destOrd="0" presId="urn:microsoft.com/office/officeart/2005/8/layout/vProcess5"/>
    <dgm:cxn modelId="{8A0ADCCA-05A1-4CF0-950B-135B9BD25374}" type="presParOf" srcId="{BEB8986F-8830-40C7-8A27-7047EADAEC39}" destId="{A30C493F-D6BB-42A9-A8BB-594A435F02D6}" srcOrd="5" destOrd="0" presId="urn:microsoft.com/office/officeart/2005/8/layout/vProcess5"/>
    <dgm:cxn modelId="{F713043A-045E-4D9B-838C-60D89BBDA121}" type="presParOf" srcId="{BEB8986F-8830-40C7-8A27-7047EADAEC39}" destId="{4BF56841-A2D4-4C31-9E04-47C47FCADD54}" srcOrd="6" destOrd="0" presId="urn:microsoft.com/office/officeart/2005/8/layout/vProcess5"/>
    <dgm:cxn modelId="{DDAC467D-BD3E-4F11-8030-EB038E0F47A4}" type="presParOf" srcId="{BEB8986F-8830-40C7-8A27-7047EADAEC39}" destId="{6A485AEC-6FD6-4C98-836E-8AFBBDF63D30}" srcOrd="7" destOrd="0" presId="urn:microsoft.com/office/officeart/2005/8/layout/vProcess5"/>
    <dgm:cxn modelId="{056066E3-C5FE-470E-84BA-BC7380F31092}" type="presParOf" srcId="{BEB8986F-8830-40C7-8A27-7047EADAEC39}" destId="{72BA1CFB-FA48-4E78-9B33-3E223C2D1B72}" srcOrd="8" destOrd="0" presId="urn:microsoft.com/office/officeart/2005/8/layout/vProcess5"/>
    <dgm:cxn modelId="{2BCB975C-40AF-403A-94CA-D4FA32A036C5}" type="presParOf" srcId="{BEB8986F-8830-40C7-8A27-7047EADAEC39}" destId="{8DE14E05-48B3-4919-9D77-D8CCEE75E48E}" srcOrd="9" destOrd="0" presId="urn:microsoft.com/office/officeart/2005/8/layout/vProcess5"/>
    <dgm:cxn modelId="{C0F1D8B8-3063-4ECE-81AA-BC256BF84B42}" type="presParOf" srcId="{BEB8986F-8830-40C7-8A27-7047EADAEC39}" destId="{8F9FB961-7F79-4F11-89ED-8E51A4C2708B}" srcOrd="10" destOrd="0" presId="urn:microsoft.com/office/officeart/2005/8/layout/vProcess5"/>
    <dgm:cxn modelId="{85E61F71-CC1E-46BB-9B9E-264F1363A231}" type="presParOf" srcId="{BEB8986F-8830-40C7-8A27-7047EADAEC39}" destId="{0D0E379B-0A65-4005-A509-6B69AD383FAD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7BE2B3-989D-4618-86FA-FD6B6E13B793}">
      <dsp:nvSpPr>
        <dsp:cNvPr id="0" name=""/>
        <dsp:cNvSpPr/>
      </dsp:nvSpPr>
      <dsp:spPr>
        <a:xfrm>
          <a:off x="0" y="0"/>
          <a:ext cx="4068183" cy="758406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Organization</a:t>
          </a:r>
        </a:p>
      </dsp:txBody>
      <dsp:txXfrm>
        <a:off x="22213" y="22213"/>
        <a:ext cx="3185718" cy="713980"/>
      </dsp:txXfrm>
    </dsp:sp>
    <dsp:sp modelId="{63FC6737-CABC-433C-B6CA-4B3323D4084E}">
      <dsp:nvSpPr>
        <dsp:cNvPr id="0" name=""/>
        <dsp:cNvSpPr/>
      </dsp:nvSpPr>
      <dsp:spPr>
        <a:xfrm>
          <a:off x="340710" y="896298"/>
          <a:ext cx="4068183" cy="758406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Decide on the idea</a:t>
          </a:r>
        </a:p>
      </dsp:txBody>
      <dsp:txXfrm>
        <a:off x="362923" y="918511"/>
        <a:ext cx="3190082" cy="713980"/>
      </dsp:txXfrm>
    </dsp:sp>
    <dsp:sp modelId="{56B31850-DB95-487F-A666-53AFF5F123B4}">
      <dsp:nvSpPr>
        <dsp:cNvPr id="0" name=""/>
        <dsp:cNvSpPr/>
      </dsp:nvSpPr>
      <dsp:spPr>
        <a:xfrm>
          <a:off x="676335" y="1792597"/>
          <a:ext cx="4068183" cy="758406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Development</a:t>
          </a:r>
        </a:p>
      </dsp:txBody>
      <dsp:txXfrm>
        <a:off x="698548" y="1814810"/>
        <a:ext cx="3195167" cy="713980"/>
      </dsp:txXfrm>
    </dsp:sp>
    <dsp:sp modelId="{F44967FE-5A1A-4816-9BBD-8E93331785D1}">
      <dsp:nvSpPr>
        <dsp:cNvPr id="0" name=""/>
        <dsp:cNvSpPr/>
      </dsp:nvSpPr>
      <dsp:spPr>
        <a:xfrm>
          <a:off x="1017045" y="2688895"/>
          <a:ext cx="4068183" cy="758406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Presentation</a:t>
          </a:r>
        </a:p>
      </dsp:txBody>
      <dsp:txXfrm>
        <a:off x="1039258" y="2711108"/>
        <a:ext cx="3190082" cy="713980"/>
      </dsp:txXfrm>
    </dsp:sp>
    <dsp:sp modelId="{A30C493F-D6BB-42A9-A8BB-594A435F02D6}">
      <dsp:nvSpPr>
        <dsp:cNvPr id="0" name=""/>
        <dsp:cNvSpPr/>
      </dsp:nvSpPr>
      <dsp:spPr>
        <a:xfrm>
          <a:off x="3575219" y="580870"/>
          <a:ext cx="492964" cy="492964"/>
        </a:xfrm>
        <a:prstGeom prst="downArrow">
          <a:avLst>
            <a:gd name="adj1" fmla="val 55000"/>
            <a:gd name="adj2" fmla="val 45000"/>
          </a:avLst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3686136" y="580870"/>
        <a:ext cx="271130" cy="370955"/>
      </dsp:txXfrm>
    </dsp:sp>
    <dsp:sp modelId="{4BF56841-A2D4-4C31-9E04-47C47FCADD54}">
      <dsp:nvSpPr>
        <dsp:cNvPr id="0" name=""/>
        <dsp:cNvSpPr/>
      </dsp:nvSpPr>
      <dsp:spPr>
        <a:xfrm>
          <a:off x="3915929" y="1477168"/>
          <a:ext cx="492964" cy="492964"/>
        </a:xfrm>
        <a:prstGeom prst="downArrow">
          <a:avLst>
            <a:gd name="adj1" fmla="val 55000"/>
            <a:gd name="adj2" fmla="val 45000"/>
          </a:avLst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4026846" y="1477168"/>
        <a:ext cx="271130" cy="370955"/>
      </dsp:txXfrm>
    </dsp:sp>
    <dsp:sp modelId="{6A485AEC-6FD6-4C98-836E-8AFBBDF63D30}">
      <dsp:nvSpPr>
        <dsp:cNvPr id="0" name=""/>
        <dsp:cNvSpPr/>
      </dsp:nvSpPr>
      <dsp:spPr>
        <a:xfrm>
          <a:off x="4251554" y="2373467"/>
          <a:ext cx="492964" cy="492964"/>
        </a:xfrm>
        <a:prstGeom prst="downArrow">
          <a:avLst>
            <a:gd name="adj1" fmla="val 55000"/>
            <a:gd name="adj2" fmla="val 45000"/>
          </a:avLst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4362471" y="2373467"/>
        <a:ext cx="271130" cy="37095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184d99d1a7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184d99d1a7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184d99d1a7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184d99d1a7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184d99d1a72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184d99d1a72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54dda1946d_4_27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54dda1946d_4_27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.png"/><Relationship Id="rId7" Type="http://schemas.openxmlformats.org/officeDocument/2006/relationships/image" Target="../media/image28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png"/><Relationship Id="rId5" Type="http://schemas.openxmlformats.org/officeDocument/2006/relationships/image" Target="../media/image24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4.png"/><Relationship Id="rId7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png"/><Relationship Id="rId5" Type="http://schemas.openxmlformats.org/officeDocument/2006/relationships/image" Target="../media/image31.png"/><Relationship Id="rId4" Type="http://schemas.openxmlformats.org/officeDocument/2006/relationships/image" Target="../media/image33.png"/><Relationship Id="rId9" Type="http://schemas.openxmlformats.org/officeDocument/2006/relationships/image" Target="../media/image10.png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2.png"/><Relationship Id="rId7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4.png"/><Relationship Id="rId5" Type="http://schemas.openxmlformats.org/officeDocument/2006/relationships/image" Target="../media/image24.png"/><Relationship Id="rId10" Type="http://schemas.openxmlformats.org/officeDocument/2006/relationships/image" Target="../media/image4.png"/><Relationship Id="rId4" Type="http://schemas.openxmlformats.org/officeDocument/2006/relationships/image" Target="../media/image22.png"/><Relationship Id="rId9" Type="http://schemas.openxmlformats.org/officeDocument/2006/relationships/image" Target="../media/image2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22.png"/><Relationship Id="rId4" Type="http://schemas.openxmlformats.org/officeDocument/2006/relationships/image" Target="../media/image29.pn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35.png"/><Relationship Id="rId7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4.png"/><Relationship Id="rId5" Type="http://schemas.openxmlformats.org/officeDocument/2006/relationships/image" Target="../media/image30.png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2.png"/><Relationship Id="rId7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2.png"/><Relationship Id="rId7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8.png"/><Relationship Id="rId5" Type="http://schemas.openxmlformats.org/officeDocument/2006/relationships/image" Target="../media/image13.png"/><Relationship Id="rId4" Type="http://schemas.openxmlformats.org/officeDocument/2006/relationships/image" Target="../media/image17.png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.png"/><Relationship Id="rId7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0.png"/><Relationship Id="rId11" Type="http://schemas.openxmlformats.org/officeDocument/2006/relationships/image" Target="../media/image24.png"/><Relationship Id="rId5" Type="http://schemas.openxmlformats.org/officeDocument/2006/relationships/image" Target="../media/image4.png"/><Relationship Id="rId10" Type="http://schemas.openxmlformats.org/officeDocument/2006/relationships/image" Target="../media/image23.png"/><Relationship Id="rId4" Type="http://schemas.openxmlformats.org/officeDocument/2006/relationships/image" Target="../media/image2.png"/><Relationship Id="rId9" Type="http://schemas.openxmlformats.org/officeDocument/2006/relationships/image" Target="../media/image22.png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.png"/><Relationship Id="rId7" Type="http://schemas.openxmlformats.org/officeDocument/2006/relationships/image" Target="../media/image13.png"/><Relationship Id="rId12" Type="http://schemas.openxmlformats.org/officeDocument/2006/relationships/image" Target="../media/image29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11" Type="http://schemas.openxmlformats.org/officeDocument/2006/relationships/image" Target="../media/image28.png"/><Relationship Id="rId5" Type="http://schemas.openxmlformats.org/officeDocument/2006/relationships/image" Target="../media/image26.png"/><Relationship Id="rId10" Type="http://schemas.openxmlformats.org/officeDocument/2006/relationships/image" Target="../media/image18.png"/><Relationship Id="rId4" Type="http://schemas.openxmlformats.org/officeDocument/2006/relationships/image" Target="../media/image2.png"/><Relationship Id="rId9" Type="http://schemas.openxmlformats.org/officeDocument/2006/relationships/image" Target="../media/image27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12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11" Type="http://schemas.openxmlformats.org/officeDocument/2006/relationships/image" Target="../media/image31.png"/><Relationship Id="rId5" Type="http://schemas.openxmlformats.org/officeDocument/2006/relationships/image" Target="../media/image4.png"/><Relationship Id="rId10" Type="http://schemas.openxmlformats.org/officeDocument/2006/relationships/image" Target="../media/image14.png"/><Relationship Id="rId4" Type="http://schemas.openxmlformats.org/officeDocument/2006/relationships/image" Target="../media/image2.png"/><Relationship Id="rId9" Type="http://schemas.openxmlformats.org/officeDocument/2006/relationships/image" Target="../media/image5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2.png"/><Relationship Id="rId7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png"/><Relationship Id="rId5" Type="http://schemas.openxmlformats.org/officeDocument/2006/relationships/image" Target="../media/image32.png"/><Relationship Id="rId10" Type="http://schemas.openxmlformats.org/officeDocument/2006/relationships/image" Target="../media/image11.png"/><Relationship Id="rId4" Type="http://schemas.openxmlformats.org/officeDocument/2006/relationships/image" Target="../media/image19.png"/><Relationship Id="rId9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2000250" y="200025"/>
            <a:ext cx="5143500" cy="474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0" y="3750525"/>
            <a:ext cx="3172550" cy="139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" y="-1"/>
            <a:ext cx="2723654" cy="119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5400000">
            <a:off x="3607281" y="1620425"/>
            <a:ext cx="1929588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5400000">
            <a:off x="5607456" y="-1606375"/>
            <a:ext cx="1929588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7190875" y="2253011"/>
            <a:ext cx="2714424" cy="11918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" name="Google Shape;16;p2"/>
          <p:cNvGrpSpPr/>
          <p:nvPr/>
        </p:nvGrpSpPr>
        <p:grpSpPr>
          <a:xfrm>
            <a:off x="-11" y="-6987"/>
            <a:ext cx="9144011" cy="5163963"/>
            <a:chOff x="-11" y="-6987"/>
            <a:chExt cx="9144011" cy="5163963"/>
          </a:xfrm>
        </p:grpSpPr>
        <p:pic>
          <p:nvPicPr>
            <p:cNvPr id="17" name="Google Shape;17;p2"/>
            <p:cNvPicPr preferRelativeResize="0"/>
            <p:nvPr/>
          </p:nvPicPr>
          <p:blipFill rotWithShape="1">
            <a:blip r:embed="rId6">
              <a:alphaModFix/>
            </a:blip>
            <a:srcRect l="12982"/>
            <a:stretch/>
          </p:blipFill>
          <p:spPr>
            <a:xfrm>
              <a:off x="0" y="4151300"/>
              <a:ext cx="2523200" cy="992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" name="Google Shape;18;p2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rot="10800000">
              <a:off x="690900" y="-6987"/>
              <a:ext cx="4410075" cy="11620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" name="Google Shape;19;p2"/>
            <p:cNvPicPr preferRelativeResize="0"/>
            <p:nvPr/>
          </p:nvPicPr>
          <p:blipFill rotWithShape="1">
            <a:blip r:embed="rId8">
              <a:alphaModFix/>
            </a:blip>
            <a:srcRect t="5267"/>
            <a:stretch/>
          </p:blipFill>
          <p:spPr>
            <a:xfrm flipH="1">
              <a:off x="7995000" y="0"/>
              <a:ext cx="1149000" cy="4361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" name="Google Shape;20;p2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 rot="10800000">
              <a:off x="5299200" y="4398325"/>
              <a:ext cx="3169300" cy="7586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" name="Google Shape;21;p2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-11" y="1076017"/>
              <a:ext cx="1016871" cy="406748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2" name="Google Shape;22;p2"/>
          <p:cNvSpPr txBox="1">
            <a:spLocks noGrp="1"/>
          </p:cNvSpPr>
          <p:nvPr>
            <p:ph type="ctrTitle"/>
          </p:nvPr>
        </p:nvSpPr>
        <p:spPr>
          <a:xfrm>
            <a:off x="1877025" y="1457863"/>
            <a:ext cx="5390100" cy="181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23" name="Google Shape;23;p2"/>
          <p:cNvSpPr txBox="1">
            <a:spLocks noGrp="1"/>
          </p:cNvSpPr>
          <p:nvPr>
            <p:ph type="subTitle" idx="1"/>
          </p:nvPr>
        </p:nvSpPr>
        <p:spPr>
          <a:xfrm>
            <a:off x="2597250" y="3302988"/>
            <a:ext cx="3949500" cy="4452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15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 rot="-5400000">
            <a:off x="6936513" y="2326413"/>
            <a:ext cx="3173724" cy="124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15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 rot="5400000">
            <a:off x="-918275" y="1453600"/>
            <a:ext cx="3016174" cy="1179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15"/>
          <p:cNvPicPr preferRelativeResize="0"/>
          <p:nvPr/>
        </p:nvPicPr>
        <p:blipFill rotWithShape="1">
          <a:blip r:embed="rId2">
            <a:alphaModFix amt="50000"/>
          </a:blip>
          <a:srcRect b="18613"/>
          <a:stretch/>
        </p:blipFill>
        <p:spPr>
          <a:xfrm>
            <a:off x="3321725" y="4000500"/>
            <a:ext cx="3576051" cy="113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15"/>
          <p:cNvPicPr preferRelativeResize="0"/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 flipH="1">
            <a:off x="12" y="2467"/>
            <a:ext cx="1276225" cy="33842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6" name="Google Shape;196;p15"/>
          <p:cNvGrpSpPr/>
          <p:nvPr/>
        </p:nvGrpSpPr>
        <p:grpSpPr>
          <a:xfrm>
            <a:off x="-11677" y="-175"/>
            <a:ext cx="9155677" cy="5143675"/>
            <a:chOff x="-11677" y="-175"/>
            <a:chExt cx="9155677" cy="5143675"/>
          </a:xfrm>
        </p:grpSpPr>
        <p:pic>
          <p:nvPicPr>
            <p:cNvPr id="197" name="Google Shape;197;p1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73425" y="4306475"/>
              <a:ext cx="2812675" cy="837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8" name="Google Shape;198;p1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0" y="2945825"/>
              <a:ext cx="1486825" cy="21929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9" name="Google Shape;199;p1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flipH="1">
              <a:off x="7794024" y="-1"/>
              <a:ext cx="1349975" cy="19463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0" name="Google Shape;200;p15"/>
            <p:cNvPicPr preferRelativeResize="0"/>
            <p:nvPr/>
          </p:nvPicPr>
          <p:blipFill rotWithShape="1">
            <a:blip r:embed="rId8">
              <a:alphaModFix/>
            </a:blip>
            <a:srcRect t="11394" r="40638"/>
            <a:stretch/>
          </p:blipFill>
          <p:spPr>
            <a:xfrm rot="-5400000" flipH="1">
              <a:off x="2006800" y="-2006975"/>
              <a:ext cx="543750" cy="45573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1" name="Google Shape;201;p15"/>
            <p:cNvPicPr preferRelativeResize="0"/>
            <p:nvPr/>
          </p:nvPicPr>
          <p:blipFill rotWithShape="1">
            <a:blip r:embed="rId9">
              <a:alphaModFix/>
            </a:blip>
            <a:srcRect r="49140" b="39098"/>
            <a:stretch/>
          </p:blipFill>
          <p:spPr>
            <a:xfrm rot="-5400000" flipH="1">
              <a:off x="55010" y="-66862"/>
              <a:ext cx="1040450" cy="1173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2" name="Google Shape;202;p15"/>
            <p:cNvPicPr preferRelativeResize="0"/>
            <p:nvPr/>
          </p:nvPicPr>
          <p:blipFill rotWithShape="1">
            <a:blip r:embed="rId8">
              <a:alphaModFix/>
            </a:blip>
            <a:srcRect t="14207" b="35231"/>
            <a:stretch/>
          </p:blipFill>
          <p:spPr>
            <a:xfrm rot="5400000" flipH="1">
              <a:off x="7355299" y="3357400"/>
              <a:ext cx="930525" cy="264167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03" name="Google Shape;203;p15"/>
          <p:cNvPicPr preferRelativeResize="0"/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 rot="-5400000" flipH="1">
            <a:off x="4226612" y="2617288"/>
            <a:ext cx="1380975" cy="3661999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15"/>
          <p:cNvSpPr txBox="1">
            <a:spLocks noGrp="1"/>
          </p:cNvSpPr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15"/>
          <p:cNvSpPr txBox="1">
            <a:spLocks noGrp="1"/>
          </p:cNvSpPr>
          <p:nvPr>
            <p:ph type="subTitle" idx="1"/>
          </p:nvPr>
        </p:nvSpPr>
        <p:spPr>
          <a:xfrm>
            <a:off x="720050" y="2287624"/>
            <a:ext cx="2305500" cy="150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06" name="Google Shape;206;p15"/>
          <p:cNvSpPr txBox="1">
            <a:spLocks noGrp="1"/>
          </p:cNvSpPr>
          <p:nvPr>
            <p:ph type="subTitle" idx="2"/>
          </p:nvPr>
        </p:nvSpPr>
        <p:spPr>
          <a:xfrm>
            <a:off x="3419241" y="2287624"/>
            <a:ext cx="2305500" cy="150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07" name="Google Shape;207;p15"/>
          <p:cNvSpPr txBox="1">
            <a:spLocks noGrp="1"/>
          </p:cNvSpPr>
          <p:nvPr>
            <p:ph type="subTitle" idx="3"/>
          </p:nvPr>
        </p:nvSpPr>
        <p:spPr>
          <a:xfrm>
            <a:off x="6118439" y="2287624"/>
            <a:ext cx="2305500" cy="150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08" name="Google Shape;208;p15"/>
          <p:cNvSpPr txBox="1">
            <a:spLocks noGrp="1"/>
          </p:cNvSpPr>
          <p:nvPr>
            <p:ph type="subTitle" idx="4"/>
          </p:nvPr>
        </p:nvSpPr>
        <p:spPr>
          <a:xfrm>
            <a:off x="720050" y="1908425"/>
            <a:ext cx="2305500" cy="37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1800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  <p:sp>
        <p:nvSpPr>
          <p:cNvPr id="209" name="Google Shape;209;p15"/>
          <p:cNvSpPr txBox="1">
            <a:spLocks noGrp="1"/>
          </p:cNvSpPr>
          <p:nvPr>
            <p:ph type="subTitle" idx="5"/>
          </p:nvPr>
        </p:nvSpPr>
        <p:spPr>
          <a:xfrm>
            <a:off x="3419245" y="1908425"/>
            <a:ext cx="2305500" cy="37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1800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  <p:sp>
        <p:nvSpPr>
          <p:cNvPr id="210" name="Google Shape;210;p15"/>
          <p:cNvSpPr txBox="1">
            <a:spLocks noGrp="1"/>
          </p:cNvSpPr>
          <p:nvPr>
            <p:ph type="subTitle" idx="6"/>
          </p:nvPr>
        </p:nvSpPr>
        <p:spPr>
          <a:xfrm>
            <a:off x="6118439" y="1908425"/>
            <a:ext cx="2305500" cy="37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1800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Google Shape;212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3" name="Google Shape;213;p16"/>
          <p:cNvGrpSpPr/>
          <p:nvPr/>
        </p:nvGrpSpPr>
        <p:grpSpPr>
          <a:xfrm>
            <a:off x="-12" y="-175"/>
            <a:ext cx="9144013" cy="5143675"/>
            <a:chOff x="-12" y="-175"/>
            <a:chExt cx="9144013" cy="5143675"/>
          </a:xfrm>
        </p:grpSpPr>
        <p:pic>
          <p:nvPicPr>
            <p:cNvPr id="214" name="Google Shape;214;p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10800000" flipH="1">
              <a:off x="-12" y="2632362"/>
              <a:ext cx="786250" cy="25089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5" name="Google Shape;215;p16"/>
            <p:cNvPicPr preferRelativeResize="0"/>
            <p:nvPr/>
          </p:nvPicPr>
          <p:blipFill rotWithShape="1">
            <a:blip r:embed="rId4">
              <a:alphaModFix/>
            </a:blip>
            <a:srcRect t="15059"/>
            <a:stretch/>
          </p:blipFill>
          <p:spPr>
            <a:xfrm rot="4">
              <a:off x="6292875" y="-174"/>
              <a:ext cx="2851126" cy="62644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6" name="Google Shape;216;p1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0" y="3722475"/>
              <a:ext cx="2010650" cy="1421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7" name="Google Shape;217;p16"/>
            <p:cNvPicPr preferRelativeResize="0"/>
            <p:nvPr/>
          </p:nvPicPr>
          <p:blipFill rotWithShape="1">
            <a:blip r:embed="rId6">
              <a:alphaModFix/>
            </a:blip>
            <a:srcRect r="49140" b="39098"/>
            <a:stretch/>
          </p:blipFill>
          <p:spPr>
            <a:xfrm rot="5400000">
              <a:off x="8036860" y="-66862"/>
              <a:ext cx="1040450" cy="1173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8" name="Google Shape;218;p1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flipH="1">
              <a:off x="0" y="0"/>
              <a:ext cx="1677859" cy="1562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9" name="Google Shape;219;p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5400000" flipH="1">
              <a:off x="7496388" y="3495887"/>
              <a:ext cx="786250" cy="250897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20" name="Google Shape;220;p16"/>
          <p:cNvPicPr preferRelativeResize="0"/>
          <p:nvPr/>
        </p:nvPicPr>
        <p:blipFill>
          <a:blip r:embed="rId8">
            <a:alphaModFix amt="60000"/>
          </a:blip>
          <a:stretch>
            <a:fillRect/>
          </a:stretch>
        </p:blipFill>
        <p:spPr>
          <a:xfrm rot="10800000">
            <a:off x="7214406" y="0"/>
            <a:ext cx="1929588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16"/>
          <p:cNvPicPr preferRelativeResize="0"/>
          <p:nvPr/>
        </p:nvPicPr>
        <p:blipFill>
          <a:blip r:embed="rId9">
            <a:alphaModFix amt="50000"/>
          </a:blip>
          <a:stretch>
            <a:fillRect/>
          </a:stretch>
        </p:blipFill>
        <p:spPr>
          <a:xfrm rot="-5400000">
            <a:off x="6824562" y="1021339"/>
            <a:ext cx="3334675" cy="130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16"/>
          <p:cNvPicPr preferRelativeResize="0"/>
          <p:nvPr/>
        </p:nvPicPr>
        <p:blipFill>
          <a:blip r:embed="rId9">
            <a:alphaModFix amt="50000"/>
          </a:blip>
          <a:stretch>
            <a:fillRect/>
          </a:stretch>
        </p:blipFill>
        <p:spPr>
          <a:xfrm>
            <a:off x="2826580" y="3771392"/>
            <a:ext cx="3502800" cy="13699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16"/>
          <p:cNvPicPr preferRelativeResize="0"/>
          <p:nvPr/>
        </p:nvPicPr>
        <p:blipFill>
          <a:blip r:embed="rId8">
            <a:alphaModFix amt="70000"/>
          </a:blip>
          <a:stretch>
            <a:fillRect/>
          </a:stretch>
        </p:blipFill>
        <p:spPr>
          <a:xfrm>
            <a:off x="0" y="-175"/>
            <a:ext cx="1712475" cy="4564675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16"/>
          <p:cNvSpPr txBox="1">
            <a:spLocks noGrp="1"/>
          </p:cNvSpPr>
          <p:nvPr>
            <p:ph type="title"/>
          </p:nvPr>
        </p:nvSpPr>
        <p:spPr>
          <a:xfrm>
            <a:off x="720000" y="5433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25" name="Google Shape;225;p16"/>
          <p:cNvSpPr txBox="1">
            <a:spLocks noGrp="1"/>
          </p:cNvSpPr>
          <p:nvPr>
            <p:ph type="subTitle" idx="1"/>
          </p:nvPr>
        </p:nvSpPr>
        <p:spPr>
          <a:xfrm>
            <a:off x="1086750" y="1804025"/>
            <a:ext cx="2952000" cy="103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26" name="Google Shape;226;p16"/>
          <p:cNvSpPr txBox="1">
            <a:spLocks noGrp="1"/>
          </p:cNvSpPr>
          <p:nvPr>
            <p:ph type="subTitle" idx="2"/>
          </p:nvPr>
        </p:nvSpPr>
        <p:spPr>
          <a:xfrm>
            <a:off x="5105254" y="1804025"/>
            <a:ext cx="2952000" cy="103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27" name="Google Shape;227;p16"/>
          <p:cNvSpPr txBox="1">
            <a:spLocks noGrp="1"/>
          </p:cNvSpPr>
          <p:nvPr>
            <p:ph type="subTitle" idx="3"/>
          </p:nvPr>
        </p:nvSpPr>
        <p:spPr>
          <a:xfrm>
            <a:off x="1086750" y="3379225"/>
            <a:ext cx="2952000" cy="103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28" name="Google Shape;228;p16"/>
          <p:cNvSpPr txBox="1">
            <a:spLocks noGrp="1"/>
          </p:cNvSpPr>
          <p:nvPr>
            <p:ph type="subTitle" idx="4"/>
          </p:nvPr>
        </p:nvSpPr>
        <p:spPr>
          <a:xfrm>
            <a:off x="5105260" y="3379225"/>
            <a:ext cx="2952000" cy="103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29" name="Google Shape;229;p16"/>
          <p:cNvSpPr txBox="1">
            <a:spLocks noGrp="1"/>
          </p:cNvSpPr>
          <p:nvPr>
            <p:ph type="subTitle" idx="5"/>
          </p:nvPr>
        </p:nvSpPr>
        <p:spPr>
          <a:xfrm>
            <a:off x="1086738" y="1432425"/>
            <a:ext cx="2952000" cy="37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1800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  <p:sp>
        <p:nvSpPr>
          <p:cNvPr id="230" name="Google Shape;230;p16"/>
          <p:cNvSpPr txBox="1">
            <a:spLocks noGrp="1"/>
          </p:cNvSpPr>
          <p:nvPr>
            <p:ph type="subTitle" idx="6"/>
          </p:nvPr>
        </p:nvSpPr>
        <p:spPr>
          <a:xfrm>
            <a:off x="1086738" y="3007650"/>
            <a:ext cx="2952000" cy="37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1800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  <p:sp>
        <p:nvSpPr>
          <p:cNvPr id="231" name="Google Shape;231;p16"/>
          <p:cNvSpPr txBox="1">
            <a:spLocks noGrp="1"/>
          </p:cNvSpPr>
          <p:nvPr>
            <p:ph type="subTitle" idx="7"/>
          </p:nvPr>
        </p:nvSpPr>
        <p:spPr>
          <a:xfrm>
            <a:off x="5105225" y="1432425"/>
            <a:ext cx="2952000" cy="37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1800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  <p:sp>
        <p:nvSpPr>
          <p:cNvPr id="232" name="Google Shape;232;p16"/>
          <p:cNvSpPr txBox="1">
            <a:spLocks noGrp="1"/>
          </p:cNvSpPr>
          <p:nvPr>
            <p:ph type="subTitle" idx="8"/>
          </p:nvPr>
        </p:nvSpPr>
        <p:spPr>
          <a:xfrm>
            <a:off x="5105225" y="3007650"/>
            <a:ext cx="2952000" cy="37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1800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4645606" y="3908300"/>
            <a:ext cx="2813200" cy="123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" y="-8344"/>
            <a:ext cx="2495436" cy="109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7" name="Google Shape;237;p17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238" name="Google Shape;238;p1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0" y="0"/>
              <a:ext cx="2379899" cy="20021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9" name="Google Shape;239;p1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5400000">
              <a:off x="-830050" y="830050"/>
              <a:ext cx="2363475" cy="7033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0" name="Google Shape;240;p1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-5400000">
              <a:off x="7655276" y="3654775"/>
              <a:ext cx="2294574" cy="6828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1" name="Google Shape;241;p1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478569" y="3921215"/>
              <a:ext cx="2665431" cy="12222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2" name="Google Shape;242;p17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rot="-5400000">
              <a:off x="1556472" y="2912486"/>
              <a:ext cx="674532" cy="37874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3" name="Google Shape;243;p17"/>
            <p:cNvPicPr preferRelativeResize="0"/>
            <p:nvPr/>
          </p:nvPicPr>
          <p:blipFill rotWithShape="1">
            <a:blip r:embed="rId8">
              <a:alphaModFix/>
            </a:blip>
            <a:srcRect r="49140" b="39098"/>
            <a:stretch/>
          </p:blipFill>
          <p:spPr>
            <a:xfrm rot="-5400000">
              <a:off x="64322" y="4075915"/>
              <a:ext cx="1003275" cy="11318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4" name="Google Shape;244;p17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7575441" y="0"/>
              <a:ext cx="1568560" cy="1461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45" name="Google Shape;245;p1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rot="10800000">
            <a:off x="7214422" y="0"/>
            <a:ext cx="1929588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1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rot="-5400000">
            <a:off x="1606946" y="1606950"/>
            <a:ext cx="1929588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17"/>
          <p:cNvSpPr txBox="1">
            <a:spLocks noGrp="1"/>
          </p:cNvSpPr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48" name="Google Shape;248;p17"/>
          <p:cNvSpPr txBox="1">
            <a:spLocks noGrp="1"/>
          </p:cNvSpPr>
          <p:nvPr>
            <p:ph type="subTitle" idx="1"/>
          </p:nvPr>
        </p:nvSpPr>
        <p:spPr>
          <a:xfrm>
            <a:off x="789963" y="1836960"/>
            <a:ext cx="2390100" cy="9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49" name="Google Shape;249;p17"/>
          <p:cNvSpPr txBox="1">
            <a:spLocks noGrp="1"/>
          </p:cNvSpPr>
          <p:nvPr>
            <p:ph type="subTitle" idx="2"/>
          </p:nvPr>
        </p:nvSpPr>
        <p:spPr>
          <a:xfrm>
            <a:off x="3376956" y="1836958"/>
            <a:ext cx="2390100" cy="9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50" name="Google Shape;250;p17"/>
          <p:cNvSpPr txBox="1">
            <a:spLocks noGrp="1"/>
          </p:cNvSpPr>
          <p:nvPr>
            <p:ph type="subTitle" idx="3"/>
          </p:nvPr>
        </p:nvSpPr>
        <p:spPr>
          <a:xfrm>
            <a:off x="789963" y="3321263"/>
            <a:ext cx="2390100" cy="9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51" name="Google Shape;251;p17"/>
          <p:cNvSpPr txBox="1">
            <a:spLocks noGrp="1"/>
          </p:cNvSpPr>
          <p:nvPr>
            <p:ph type="subTitle" idx="4"/>
          </p:nvPr>
        </p:nvSpPr>
        <p:spPr>
          <a:xfrm>
            <a:off x="3376956" y="3321252"/>
            <a:ext cx="2390100" cy="9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52" name="Google Shape;252;p17"/>
          <p:cNvSpPr txBox="1">
            <a:spLocks noGrp="1"/>
          </p:cNvSpPr>
          <p:nvPr>
            <p:ph type="subTitle" idx="5"/>
          </p:nvPr>
        </p:nvSpPr>
        <p:spPr>
          <a:xfrm>
            <a:off x="5963926" y="1836968"/>
            <a:ext cx="2390100" cy="9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53" name="Google Shape;253;p17"/>
          <p:cNvSpPr txBox="1">
            <a:spLocks noGrp="1"/>
          </p:cNvSpPr>
          <p:nvPr>
            <p:ph type="subTitle" idx="6"/>
          </p:nvPr>
        </p:nvSpPr>
        <p:spPr>
          <a:xfrm>
            <a:off x="5963926" y="3321263"/>
            <a:ext cx="2390100" cy="9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54" name="Google Shape;254;p17"/>
          <p:cNvSpPr txBox="1">
            <a:spLocks noGrp="1"/>
          </p:cNvSpPr>
          <p:nvPr>
            <p:ph type="subTitle" idx="7"/>
          </p:nvPr>
        </p:nvSpPr>
        <p:spPr>
          <a:xfrm>
            <a:off x="799339" y="1460989"/>
            <a:ext cx="2379900" cy="37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1800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  <p:sp>
        <p:nvSpPr>
          <p:cNvPr id="255" name="Google Shape;255;p17"/>
          <p:cNvSpPr txBox="1">
            <a:spLocks noGrp="1"/>
          </p:cNvSpPr>
          <p:nvPr>
            <p:ph type="subTitle" idx="8"/>
          </p:nvPr>
        </p:nvSpPr>
        <p:spPr>
          <a:xfrm>
            <a:off x="3383988" y="1460988"/>
            <a:ext cx="2379900" cy="37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1800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  <p:sp>
        <p:nvSpPr>
          <p:cNvPr id="256" name="Google Shape;256;p17"/>
          <p:cNvSpPr txBox="1">
            <a:spLocks noGrp="1"/>
          </p:cNvSpPr>
          <p:nvPr>
            <p:ph type="subTitle" idx="9"/>
          </p:nvPr>
        </p:nvSpPr>
        <p:spPr>
          <a:xfrm>
            <a:off x="5968613" y="1460995"/>
            <a:ext cx="2379900" cy="37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1800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  <p:sp>
        <p:nvSpPr>
          <p:cNvPr id="257" name="Google Shape;257;p17"/>
          <p:cNvSpPr txBox="1">
            <a:spLocks noGrp="1"/>
          </p:cNvSpPr>
          <p:nvPr>
            <p:ph type="subTitle" idx="13"/>
          </p:nvPr>
        </p:nvSpPr>
        <p:spPr>
          <a:xfrm>
            <a:off x="789963" y="2942162"/>
            <a:ext cx="2390100" cy="37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1800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  <p:sp>
        <p:nvSpPr>
          <p:cNvPr id="258" name="Google Shape;258;p17"/>
          <p:cNvSpPr txBox="1">
            <a:spLocks noGrp="1"/>
          </p:cNvSpPr>
          <p:nvPr>
            <p:ph type="subTitle" idx="14"/>
          </p:nvPr>
        </p:nvSpPr>
        <p:spPr>
          <a:xfrm>
            <a:off x="3383994" y="2942155"/>
            <a:ext cx="2379900" cy="37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1800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  <p:sp>
        <p:nvSpPr>
          <p:cNvPr id="259" name="Google Shape;259;p17"/>
          <p:cNvSpPr txBox="1">
            <a:spLocks noGrp="1"/>
          </p:cNvSpPr>
          <p:nvPr>
            <p:ph type="subTitle" idx="15"/>
          </p:nvPr>
        </p:nvSpPr>
        <p:spPr>
          <a:xfrm>
            <a:off x="5968616" y="2942162"/>
            <a:ext cx="2379900" cy="37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1800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bg>
      <p:bgPr>
        <a:solidFill>
          <a:schemeClr val="dk2"/>
        </a:solidFill>
        <a:effectLst/>
      </p:bgPr>
    </p:bg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" name="Google Shape;298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400000">
            <a:off x="-737100" y="737100"/>
            <a:ext cx="2628175" cy="115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5656375" y="3612175"/>
            <a:ext cx="3487625" cy="1531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20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1" name="Google Shape;301;p20"/>
          <p:cNvGrpSpPr/>
          <p:nvPr/>
        </p:nvGrpSpPr>
        <p:grpSpPr>
          <a:xfrm>
            <a:off x="0" y="0"/>
            <a:ext cx="2220050" cy="5143499"/>
            <a:chOff x="0" y="0"/>
            <a:chExt cx="2220050" cy="5143499"/>
          </a:xfrm>
        </p:grpSpPr>
        <p:pic>
          <p:nvPicPr>
            <p:cNvPr id="302" name="Google Shape;302;p2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0" y="2257920"/>
              <a:ext cx="713225" cy="28855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3" name="Google Shape;303;p20"/>
            <p:cNvPicPr preferRelativeResize="0"/>
            <p:nvPr/>
          </p:nvPicPr>
          <p:blipFill rotWithShape="1">
            <a:blip r:embed="rId5">
              <a:alphaModFix/>
            </a:blip>
            <a:srcRect r="17287" b="34452"/>
            <a:stretch/>
          </p:blipFill>
          <p:spPr>
            <a:xfrm>
              <a:off x="0" y="0"/>
              <a:ext cx="2220050" cy="14800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04" name="Google Shape;304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5400000">
            <a:off x="1606956" y="1606950"/>
            <a:ext cx="1929588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bg>
      <p:bgPr>
        <a:solidFill>
          <a:schemeClr val="dk2"/>
        </a:solidFill>
        <a:effectLst/>
      </p:bgPr>
    </p:bg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Google Shape;306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656375" y="0"/>
            <a:ext cx="3487625" cy="1531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21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400000">
            <a:off x="3072331" y="1606950"/>
            <a:ext cx="1929588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9" name="Google Shape;309;p21"/>
          <p:cNvGrpSpPr/>
          <p:nvPr/>
        </p:nvGrpSpPr>
        <p:grpSpPr>
          <a:xfrm>
            <a:off x="-304788" y="-12"/>
            <a:ext cx="3626826" cy="5143512"/>
            <a:chOff x="-304788" y="-12"/>
            <a:chExt cx="3626826" cy="5143512"/>
          </a:xfrm>
        </p:grpSpPr>
        <p:pic>
          <p:nvPicPr>
            <p:cNvPr id="310" name="Google Shape;310;p2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-5400000" flipH="1">
              <a:off x="929250" y="-1234050"/>
              <a:ext cx="1158750" cy="36268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1" name="Google Shape;311;p2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-5" y="3806225"/>
              <a:ext cx="2916125" cy="13372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2" name="Google Shape;312;p21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0" y="1128350"/>
              <a:ext cx="992400" cy="40151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13" name="Google Shape;313;p21"/>
          <p:cNvPicPr preferRelativeResize="0"/>
          <p:nvPr/>
        </p:nvPicPr>
        <p:blipFill>
          <a:blip r:embed="rId8">
            <a:alphaModFix amt="70000"/>
          </a:blip>
          <a:stretch>
            <a:fillRect/>
          </a:stretch>
        </p:blipFill>
        <p:spPr>
          <a:xfrm>
            <a:off x="7204391" y="0"/>
            <a:ext cx="1939618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5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 rot="10800000">
            <a:off x="719999" y="6600"/>
            <a:ext cx="3861151" cy="151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5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2954424" y="3626375"/>
            <a:ext cx="3861151" cy="151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67633" y="383476"/>
            <a:ext cx="1476365" cy="3914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5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 rot="-5400000">
            <a:off x="6970125" y="2969625"/>
            <a:ext cx="3125401" cy="12223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" name="Google Shape;59;p5"/>
          <p:cNvGrpSpPr/>
          <p:nvPr/>
        </p:nvGrpSpPr>
        <p:grpSpPr>
          <a:xfrm>
            <a:off x="-8775" y="-10225"/>
            <a:ext cx="9152775" cy="5153725"/>
            <a:chOff x="-8775" y="-10225"/>
            <a:chExt cx="9152775" cy="5153725"/>
          </a:xfrm>
        </p:grpSpPr>
        <p:pic>
          <p:nvPicPr>
            <p:cNvPr id="60" name="Google Shape;60;p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flipH="1">
              <a:off x="400000" y="4263325"/>
              <a:ext cx="2571799" cy="8731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" name="Google Shape;61;p5"/>
            <p:cNvPicPr preferRelativeResize="0"/>
            <p:nvPr/>
          </p:nvPicPr>
          <p:blipFill rotWithShape="1">
            <a:blip r:embed="rId6">
              <a:alphaModFix/>
            </a:blip>
            <a:srcRect t="10730" r="30512"/>
            <a:stretch/>
          </p:blipFill>
          <p:spPr>
            <a:xfrm rot="-5400000">
              <a:off x="7248962" y="3248463"/>
              <a:ext cx="1309250" cy="248082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62" name="Google Shape;62;p5"/>
            <p:cNvGrpSpPr/>
            <p:nvPr/>
          </p:nvGrpSpPr>
          <p:grpSpPr>
            <a:xfrm>
              <a:off x="-8775" y="-10225"/>
              <a:ext cx="2517750" cy="2859149"/>
              <a:chOff x="-8775" y="-10225"/>
              <a:chExt cx="2517750" cy="2859149"/>
            </a:xfrm>
          </p:grpSpPr>
          <p:pic>
            <p:nvPicPr>
              <p:cNvPr id="63" name="Google Shape;63;p5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 rot="-5400000" flipH="1">
                <a:off x="861363" y="-863188"/>
                <a:ext cx="786250" cy="25089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4" name="Google Shape;64;p5"/>
              <p:cNvPicPr preferRelativeResize="0"/>
              <p:nvPr/>
            </p:nvPicPr>
            <p:blipFill rotWithShape="1">
              <a:blip r:embed="rId8">
                <a:alphaModFix/>
              </a:blip>
              <a:srcRect b="27336"/>
              <a:stretch/>
            </p:blipFill>
            <p:spPr>
              <a:xfrm>
                <a:off x="-8775" y="-10225"/>
                <a:ext cx="713225" cy="285914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65" name="Google Shape;65;p5"/>
            <p:cNvPicPr preferRelativeResize="0"/>
            <p:nvPr/>
          </p:nvPicPr>
          <p:blipFill rotWithShape="1">
            <a:blip r:embed="rId9">
              <a:alphaModFix/>
            </a:blip>
            <a:srcRect r="52765"/>
            <a:stretch/>
          </p:blipFill>
          <p:spPr>
            <a:xfrm rot="-5400000">
              <a:off x="606237" y="3311212"/>
              <a:ext cx="1219000" cy="2431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6" name="Google Shape;66;p5"/>
            <p:cNvPicPr preferRelativeResize="0"/>
            <p:nvPr/>
          </p:nvPicPr>
          <p:blipFill rotWithShape="1">
            <a:blip r:embed="rId9">
              <a:alphaModFix/>
            </a:blip>
            <a:srcRect r="49140" b="39098"/>
            <a:stretch/>
          </p:blipFill>
          <p:spPr>
            <a:xfrm flipH="1">
              <a:off x="8103550" y="0"/>
              <a:ext cx="1040450" cy="11738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7" name="Google Shape;67;p5"/>
          <p:cNvSpPr txBox="1">
            <a:spLocks noGrp="1"/>
          </p:cNvSpPr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5"/>
          <p:cNvSpPr txBox="1">
            <a:spLocks noGrp="1"/>
          </p:cNvSpPr>
          <p:nvPr>
            <p:ph type="subTitle" idx="1"/>
          </p:nvPr>
        </p:nvSpPr>
        <p:spPr>
          <a:xfrm>
            <a:off x="4923137" y="2308475"/>
            <a:ext cx="2505600" cy="146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5"/>
          <p:cNvSpPr txBox="1">
            <a:spLocks noGrp="1"/>
          </p:cNvSpPr>
          <p:nvPr>
            <p:ph type="subTitle" idx="2"/>
          </p:nvPr>
        </p:nvSpPr>
        <p:spPr>
          <a:xfrm>
            <a:off x="1715263" y="2308475"/>
            <a:ext cx="2505600" cy="146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5"/>
          <p:cNvSpPr txBox="1">
            <a:spLocks noGrp="1"/>
          </p:cNvSpPr>
          <p:nvPr>
            <p:ph type="subTitle" idx="3"/>
          </p:nvPr>
        </p:nvSpPr>
        <p:spPr>
          <a:xfrm>
            <a:off x="1715263" y="1929279"/>
            <a:ext cx="2505600" cy="37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1800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  <p:sp>
        <p:nvSpPr>
          <p:cNvPr id="71" name="Google Shape;71;p5"/>
          <p:cNvSpPr txBox="1">
            <a:spLocks noGrp="1"/>
          </p:cNvSpPr>
          <p:nvPr>
            <p:ph type="subTitle" idx="4"/>
          </p:nvPr>
        </p:nvSpPr>
        <p:spPr>
          <a:xfrm>
            <a:off x="4923138" y="1929279"/>
            <a:ext cx="2505600" cy="37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1800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7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 rot="10800000">
            <a:off x="4571999" y="3163"/>
            <a:ext cx="2742676" cy="107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7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1352525" y="3916075"/>
            <a:ext cx="3125401" cy="122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7"/>
          <p:cNvPicPr preferRelativeResize="0"/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 rot="-5400000">
            <a:off x="-2263283" y="2044350"/>
            <a:ext cx="5153025" cy="6381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6" name="Google Shape;86;p7"/>
          <p:cNvGrpSpPr/>
          <p:nvPr/>
        </p:nvGrpSpPr>
        <p:grpSpPr>
          <a:xfrm rot="10800000">
            <a:off x="8347726" y="2222187"/>
            <a:ext cx="632640" cy="1253501"/>
            <a:chOff x="-3572487" y="2483988"/>
            <a:chExt cx="1284288" cy="2544663"/>
          </a:xfrm>
        </p:grpSpPr>
        <p:sp>
          <p:nvSpPr>
            <p:cNvPr id="87" name="Google Shape;87;p7"/>
            <p:cNvSpPr/>
            <p:nvPr/>
          </p:nvSpPr>
          <p:spPr>
            <a:xfrm>
              <a:off x="-3572487" y="2483988"/>
              <a:ext cx="1284288" cy="849313"/>
            </a:xfrm>
            <a:custGeom>
              <a:avLst/>
              <a:gdLst/>
              <a:ahLst/>
              <a:cxnLst/>
              <a:rect l="l" t="t" r="r" b="b"/>
              <a:pathLst>
                <a:path w="340" h="223" extrusionOk="0">
                  <a:moveTo>
                    <a:pt x="337" y="48"/>
                  </a:moveTo>
                  <a:cubicBezTo>
                    <a:pt x="293" y="3"/>
                    <a:pt x="293" y="3"/>
                    <a:pt x="293" y="3"/>
                  </a:cubicBezTo>
                  <a:cubicBezTo>
                    <a:pt x="290" y="0"/>
                    <a:pt x="285" y="0"/>
                    <a:pt x="283" y="3"/>
                  </a:cubicBezTo>
                  <a:cubicBezTo>
                    <a:pt x="170" y="116"/>
                    <a:pt x="170" y="116"/>
                    <a:pt x="170" y="116"/>
                  </a:cubicBezTo>
                  <a:cubicBezTo>
                    <a:pt x="57" y="3"/>
                    <a:pt x="57" y="3"/>
                    <a:pt x="57" y="3"/>
                  </a:cubicBezTo>
                  <a:cubicBezTo>
                    <a:pt x="55" y="2"/>
                    <a:pt x="54" y="1"/>
                    <a:pt x="52" y="1"/>
                  </a:cubicBezTo>
                  <a:cubicBezTo>
                    <a:pt x="50" y="1"/>
                    <a:pt x="48" y="2"/>
                    <a:pt x="47" y="3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1" y="49"/>
                    <a:pt x="0" y="51"/>
                    <a:pt x="0" y="53"/>
                  </a:cubicBezTo>
                  <a:cubicBezTo>
                    <a:pt x="0" y="55"/>
                    <a:pt x="1" y="56"/>
                    <a:pt x="2" y="58"/>
                  </a:cubicBezTo>
                  <a:cubicBezTo>
                    <a:pt x="165" y="220"/>
                    <a:pt x="165" y="220"/>
                    <a:pt x="165" y="220"/>
                  </a:cubicBezTo>
                  <a:cubicBezTo>
                    <a:pt x="168" y="223"/>
                    <a:pt x="172" y="223"/>
                    <a:pt x="175" y="220"/>
                  </a:cubicBezTo>
                  <a:cubicBezTo>
                    <a:pt x="337" y="58"/>
                    <a:pt x="337" y="58"/>
                    <a:pt x="337" y="58"/>
                  </a:cubicBezTo>
                  <a:cubicBezTo>
                    <a:pt x="340" y="55"/>
                    <a:pt x="340" y="51"/>
                    <a:pt x="337" y="4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" name="Google Shape;88;p7"/>
            <p:cNvSpPr/>
            <p:nvPr/>
          </p:nvSpPr>
          <p:spPr>
            <a:xfrm>
              <a:off x="-3572487" y="3333288"/>
              <a:ext cx="1284288" cy="849313"/>
            </a:xfrm>
            <a:custGeom>
              <a:avLst/>
              <a:gdLst/>
              <a:ahLst/>
              <a:cxnLst/>
              <a:rect l="l" t="t" r="r" b="b"/>
              <a:pathLst>
                <a:path w="340" h="223" extrusionOk="0">
                  <a:moveTo>
                    <a:pt x="337" y="48"/>
                  </a:moveTo>
                  <a:cubicBezTo>
                    <a:pt x="293" y="3"/>
                    <a:pt x="293" y="3"/>
                    <a:pt x="293" y="3"/>
                  </a:cubicBezTo>
                  <a:cubicBezTo>
                    <a:pt x="290" y="0"/>
                    <a:pt x="285" y="0"/>
                    <a:pt x="283" y="3"/>
                  </a:cubicBezTo>
                  <a:cubicBezTo>
                    <a:pt x="170" y="116"/>
                    <a:pt x="170" y="116"/>
                    <a:pt x="170" y="116"/>
                  </a:cubicBezTo>
                  <a:cubicBezTo>
                    <a:pt x="57" y="3"/>
                    <a:pt x="57" y="3"/>
                    <a:pt x="57" y="3"/>
                  </a:cubicBezTo>
                  <a:cubicBezTo>
                    <a:pt x="55" y="2"/>
                    <a:pt x="54" y="1"/>
                    <a:pt x="52" y="1"/>
                  </a:cubicBezTo>
                  <a:cubicBezTo>
                    <a:pt x="50" y="1"/>
                    <a:pt x="48" y="2"/>
                    <a:pt x="47" y="3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1" y="49"/>
                    <a:pt x="0" y="51"/>
                    <a:pt x="0" y="53"/>
                  </a:cubicBezTo>
                  <a:cubicBezTo>
                    <a:pt x="0" y="55"/>
                    <a:pt x="1" y="56"/>
                    <a:pt x="2" y="58"/>
                  </a:cubicBezTo>
                  <a:cubicBezTo>
                    <a:pt x="165" y="220"/>
                    <a:pt x="165" y="220"/>
                    <a:pt x="165" y="220"/>
                  </a:cubicBezTo>
                  <a:cubicBezTo>
                    <a:pt x="168" y="223"/>
                    <a:pt x="172" y="223"/>
                    <a:pt x="175" y="220"/>
                  </a:cubicBezTo>
                  <a:cubicBezTo>
                    <a:pt x="337" y="58"/>
                    <a:pt x="337" y="58"/>
                    <a:pt x="337" y="58"/>
                  </a:cubicBezTo>
                  <a:cubicBezTo>
                    <a:pt x="340" y="55"/>
                    <a:pt x="340" y="51"/>
                    <a:pt x="337" y="4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" name="Google Shape;89;p7"/>
            <p:cNvSpPr/>
            <p:nvPr/>
          </p:nvSpPr>
          <p:spPr>
            <a:xfrm>
              <a:off x="-3572487" y="4179338"/>
              <a:ext cx="1284288" cy="849313"/>
            </a:xfrm>
            <a:custGeom>
              <a:avLst/>
              <a:gdLst/>
              <a:ahLst/>
              <a:cxnLst/>
              <a:rect l="l" t="t" r="r" b="b"/>
              <a:pathLst>
                <a:path w="340" h="223" extrusionOk="0">
                  <a:moveTo>
                    <a:pt x="337" y="48"/>
                  </a:moveTo>
                  <a:cubicBezTo>
                    <a:pt x="293" y="3"/>
                    <a:pt x="293" y="3"/>
                    <a:pt x="293" y="3"/>
                  </a:cubicBezTo>
                  <a:cubicBezTo>
                    <a:pt x="290" y="0"/>
                    <a:pt x="285" y="0"/>
                    <a:pt x="283" y="3"/>
                  </a:cubicBezTo>
                  <a:cubicBezTo>
                    <a:pt x="170" y="116"/>
                    <a:pt x="170" y="116"/>
                    <a:pt x="170" y="116"/>
                  </a:cubicBezTo>
                  <a:cubicBezTo>
                    <a:pt x="57" y="3"/>
                    <a:pt x="57" y="3"/>
                    <a:pt x="57" y="3"/>
                  </a:cubicBezTo>
                  <a:cubicBezTo>
                    <a:pt x="55" y="2"/>
                    <a:pt x="54" y="1"/>
                    <a:pt x="52" y="1"/>
                  </a:cubicBezTo>
                  <a:cubicBezTo>
                    <a:pt x="50" y="1"/>
                    <a:pt x="48" y="2"/>
                    <a:pt x="47" y="3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1" y="49"/>
                    <a:pt x="0" y="51"/>
                    <a:pt x="0" y="53"/>
                  </a:cubicBezTo>
                  <a:cubicBezTo>
                    <a:pt x="0" y="55"/>
                    <a:pt x="1" y="56"/>
                    <a:pt x="2" y="58"/>
                  </a:cubicBezTo>
                  <a:cubicBezTo>
                    <a:pt x="165" y="220"/>
                    <a:pt x="165" y="220"/>
                    <a:pt x="165" y="220"/>
                  </a:cubicBezTo>
                  <a:cubicBezTo>
                    <a:pt x="168" y="223"/>
                    <a:pt x="172" y="223"/>
                    <a:pt x="175" y="220"/>
                  </a:cubicBezTo>
                  <a:cubicBezTo>
                    <a:pt x="337" y="58"/>
                    <a:pt x="337" y="58"/>
                    <a:pt x="337" y="58"/>
                  </a:cubicBezTo>
                  <a:cubicBezTo>
                    <a:pt x="340" y="55"/>
                    <a:pt x="340" y="51"/>
                    <a:pt x="337" y="4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0" name="Google Shape;90;p7"/>
          <p:cNvGrpSpPr/>
          <p:nvPr/>
        </p:nvGrpSpPr>
        <p:grpSpPr>
          <a:xfrm>
            <a:off x="-2" y="0"/>
            <a:ext cx="9144001" cy="5143500"/>
            <a:chOff x="-2" y="0"/>
            <a:chExt cx="9144001" cy="5143500"/>
          </a:xfrm>
        </p:grpSpPr>
        <p:pic>
          <p:nvPicPr>
            <p:cNvPr id="91" name="Google Shape;91;p7"/>
            <p:cNvPicPr preferRelativeResize="0"/>
            <p:nvPr/>
          </p:nvPicPr>
          <p:blipFill rotWithShape="1">
            <a:blip r:embed="rId5">
              <a:alphaModFix/>
            </a:blip>
            <a:srcRect r="31436"/>
            <a:stretch/>
          </p:blipFill>
          <p:spPr>
            <a:xfrm>
              <a:off x="-2" y="2845200"/>
              <a:ext cx="1068375" cy="2298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2" name="Google Shape;92;p7"/>
            <p:cNvPicPr preferRelativeResize="0"/>
            <p:nvPr/>
          </p:nvPicPr>
          <p:blipFill rotWithShape="1">
            <a:blip r:embed="rId6">
              <a:alphaModFix/>
            </a:blip>
            <a:srcRect l="43936"/>
            <a:stretch/>
          </p:blipFill>
          <p:spPr>
            <a:xfrm rot="-5400000">
              <a:off x="1161787" y="-1161788"/>
              <a:ext cx="745000" cy="30685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3" name="Google Shape;93;p7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flipH="1">
              <a:off x="6572200" y="4265300"/>
              <a:ext cx="2571799" cy="8731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4" name="Google Shape;94;p7"/>
            <p:cNvPicPr preferRelativeResize="0"/>
            <p:nvPr/>
          </p:nvPicPr>
          <p:blipFill rotWithShape="1">
            <a:blip r:embed="rId8">
              <a:alphaModFix/>
            </a:blip>
            <a:srcRect t="57461"/>
            <a:stretch/>
          </p:blipFill>
          <p:spPr>
            <a:xfrm>
              <a:off x="7920049" y="3628650"/>
              <a:ext cx="1223950" cy="151484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5" name="Google Shape;95;p7"/>
          <p:cNvSpPr txBox="1">
            <a:spLocks noGrp="1"/>
          </p:cNvSpPr>
          <p:nvPr>
            <p:ph type="title"/>
          </p:nvPr>
        </p:nvSpPr>
        <p:spPr>
          <a:xfrm>
            <a:off x="713225" y="1064975"/>
            <a:ext cx="44040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7"/>
          <p:cNvSpPr txBox="1">
            <a:spLocks noGrp="1"/>
          </p:cNvSpPr>
          <p:nvPr>
            <p:ph type="subTitle" idx="1"/>
          </p:nvPr>
        </p:nvSpPr>
        <p:spPr>
          <a:xfrm>
            <a:off x="713225" y="1780225"/>
            <a:ext cx="4404000" cy="213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97" name="Google Shape;97;p7"/>
          <p:cNvSpPr>
            <a:spLocks noGrp="1"/>
          </p:cNvSpPr>
          <p:nvPr>
            <p:ph type="pic" idx="2"/>
          </p:nvPr>
        </p:nvSpPr>
        <p:spPr>
          <a:xfrm>
            <a:off x="5338975" y="672750"/>
            <a:ext cx="2787000" cy="3798000"/>
          </a:xfrm>
          <a:prstGeom prst="snip2DiagRect">
            <a:avLst>
              <a:gd name="adj1" fmla="val 0"/>
              <a:gd name="adj2" fmla="val 16667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400000">
            <a:off x="7385785" y="2311757"/>
            <a:ext cx="2443550" cy="1072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400000">
            <a:off x="-685340" y="1709485"/>
            <a:ext cx="2443550" cy="1072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641077" y="0"/>
            <a:ext cx="2992723" cy="131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8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2000250" y="200025"/>
            <a:ext cx="5143500" cy="474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8"/>
          <p:cNvPicPr preferRelativeResize="0"/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 rot="-5400000" flipH="1">
            <a:off x="2140356" y="-1606375"/>
            <a:ext cx="1929588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8"/>
          <p:cNvPicPr preferRelativeResize="0"/>
          <p:nvPr/>
        </p:nvPicPr>
        <p:blipFill>
          <a:blip r:embed="rId6">
            <a:alphaModFix amt="60000"/>
          </a:blip>
          <a:stretch>
            <a:fillRect/>
          </a:stretch>
        </p:blipFill>
        <p:spPr>
          <a:xfrm rot="-5400000">
            <a:off x="4423467" y="1631925"/>
            <a:ext cx="1879667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6" name="Google Shape;106;p8"/>
          <p:cNvGrpSpPr/>
          <p:nvPr/>
        </p:nvGrpSpPr>
        <p:grpSpPr>
          <a:xfrm>
            <a:off x="0" y="0"/>
            <a:ext cx="9144001" cy="5143500"/>
            <a:chOff x="0" y="0"/>
            <a:chExt cx="9144001" cy="5143500"/>
          </a:xfrm>
        </p:grpSpPr>
        <p:pic>
          <p:nvPicPr>
            <p:cNvPr id="107" name="Google Shape;107;p8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rot="-5400000">
              <a:off x="977587" y="2947312"/>
              <a:ext cx="1218600" cy="3173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8" name="Google Shape;108;p8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 flipH="1">
              <a:off x="7305225" y="2431475"/>
              <a:ext cx="1838775" cy="2712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9" name="Google Shape;109;p8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1" y="1"/>
              <a:ext cx="2820775" cy="237302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10" name="Google Shape;110;p8"/>
            <p:cNvGrpSpPr/>
            <p:nvPr/>
          </p:nvGrpSpPr>
          <p:grpSpPr>
            <a:xfrm>
              <a:off x="6374425" y="0"/>
              <a:ext cx="2769575" cy="1611925"/>
              <a:chOff x="6374425" y="0"/>
              <a:chExt cx="2769575" cy="1611925"/>
            </a:xfrm>
          </p:grpSpPr>
          <p:pic>
            <p:nvPicPr>
              <p:cNvPr id="111" name="Google Shape;111;p8"/>
              <p:cNvPicPr preferRelativeResize="0"/>
              <p:nvPr/>
            </p:nvPicPr>
            <p:blipFill rotWithShape="1">
              <a:blip r:embed="rId10">
                <a:alphaModFix/>
              </a:blip>
              <a:srcRect l="49857" b="16590"/>
              <a:stretch/>
            </p:blipFill>
            <p:spPr>
              <a:xfrm>
                <a:off x="8103650" y="0"/>
                <a:ext cx="1040351" cy="16119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12" name="Google Shape;112;p8"/>
              <p:cNvPicPr preferRelativeResize="0"/>
              <p:nvPr/>
            </p:nvPicPr>
            <p:blipFill rotWithShape="1">
              <a:blip r:embed="rId11">
                <a:alphaModFix/>
              </a:blip>
              <a:srcRect t="38664" b="15114"/>
              <a:stretch/>
            </p:blipFill>
            <p:spPr>
              <a:xfrm rot="10800000" flipH="1">
                <a:off x="6374425" y="0"/>
                <a:ext cx="2769575" cy="3809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113" name="Google Shape;113;p8"/>
          <p:cNvSpPr txBox="1">
            <a:spLocks noGrp="1"/>
          </p:cNvSpPr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5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400000">
            <a:off x="6189300" y="-935875"/>
            <a:ext cx="1316900" cy="318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1450725"/>
            <a:ext cx="1316900" cy="318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9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2000250" y="200025"/>
            <a:ext cx="5143500" cy="474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9"/>
          <p:cNvPicPr preferRelativeResize="0"/>
          <p:nvPr/>
        </p:nvPicPr>
        <p:blipFill>
          <a:blip r:embed="rId5">
            <a:alphaModFix amt="60000"/>
          </a:blip>
          <a:stretch>
            <a:fillRect/>
          </a:stretch>
        </p:blipFill>
        <p:spPr>
          <a:xfrm rot="5400000">
            <a:off x="1765537" y="-1765538"/>
            <a:ext cx="2056500" cy="558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5400000">
            <a:off x="2918456" y="1606950"/>
            <a:ext cx="1929588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1" name="Google Shape;121;p9"/>
          <p:cNvGrpSpPr/>
          <p:nvPr/>
        </p:nvGrpSpPr>
        <p:grpSpPr>
          <a:xfrm>
            <a:off x="-2" y="-1"/>
            <a:ext cx="9144003" cy="5143501"/>
            <a:chOff x="-2" y="-1"/>
            <a:chExt cx="9144003" cy="5143501"/>
          </a:xfrm>
        </p:grpSpPr>
        <p:pic>
          <p:nvPicPr>
            <p:cNvPr id="122" name="Google Shape;122;p9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rot="10800000" flipH="1">
              <a:off x="0" y="-1"/>
              <a:ext cx="1927475" cy="2842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3" name="Google Shape;123;p9"/>
            <p:cNvPicPr preferRelativeResize="0"/>
            <p:nvPr/>
          </p:nvPicPr>
          <p:blipFill rotWithShape="1">
            <a:blip r:embed="rId8">
              <a:alphaModFix/>
            </a:blip>
            <a:srcRect l="47608" b="18752"/>
            <a:stretch/>
          </p:blipFill>
          <p:spPr>
            <a:xfrm rot="10800000" flipH="1">
              <a:off x="8301401" y="3926426"/>
              <a:ext cx="842600" cy="12170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4" name="Google Shape;124;p9"/>
            <p:cNvPicPr preferRelativeResize="0"/>
            <p:nvPr/>
          </p:nvPicPr>
          <p:blipFill rotWithShape="1">
            <a:blip r:embed="rId9">
              <a:alphaModFix/>
            </a:blip>
            <a:srcRect l="24545" t="8206"/>
            <a:stretch/>
          </p:blipFill>
          <p:spPr>
            <a:xfrm rot="5400000" flipH="1">
              <a:off x="7066813" y="-1534987"/>
              <a:ext cx="534875" cy="3604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5" name="Google Shape;125;p9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7737226" y="0"/>
              <a:ext cx="1406775" cy="3248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6" name="Google Shape;126;p9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 rot="-5400000">
              <a:off x="444498" y="2686548"/>
              <a:ext cx="2012450" cy="29014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7" name="Google Shape;127;p9"/>
            <p:cNvPicPr preferRelativeResize="0"/>
            <p:nvPr/>
          </p:nvPicPr>
          <p:blipFill rotWithShape="1">
            <a:blip r:embed="rId12">
              <a:alphaModFix/>
            </a:blip>
            <a:srcRect r="44379"/>
            <a:stretch/>
          </p:blipFill>
          <p:spPr>
            <a:xfrm rot="-5400000">
              <a:off x="6931263" y="2930761"/>
              <a:ext cx="534875" cy="38906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8" name="Google Shape;128;p9"/>
          <p:cNvSpPr txBox="1">
            <a:spLocks noGrp="1"/>
          </p:cNvSpPr>
          <p:nvPr>
            <p:ph type="title"/>
          </p:nvPr>
        </p:nvSpPr>
        <p:spPr>
          <a:xfrm>
            <a:off x="2135550" y="125205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5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9"/>
          <p:cNvSpPr txBox="1">
            <a:spLocks noGrp="1"/>
          </p:cNvSpPr>
          <p:nvPr>
            <p:ph type="subTitle" idx="1"/>
          </p:nvPr>
        </p:nvSpPr>
        <p:spPr>
          <a:xfrm>
            <a:off x="2135550" y="3368850"/>
            <a:ext cx="4872900" cy="5226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0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32" name="Google Shape;132;p10"/>
          <p:cNvSpPr txBox="1">
            <a:spLocks noGrp="1"/>
          </p:cNvSpPr>
          <p:nvPr>
            <p:ph type="title"/>
          </p:nvPr>
        </p:nvSpPr>
        <p:spPr>
          <a:xfrm>
            <a:off x="720000" y="4031300"/>
            <a:ext cx="7704000" cy="5727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11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2000250" y="200025"/>
            <a:ext cx="5143500" cy="474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 flipH="1">
            <a:off x="5971449" y="3750525"/>
            <a:ext cx="3172550" cy="139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6420346" y="-1"/>
            <a:ext cx="2723654" cy="119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 flipH="1">
            <a:off x="-585788" y="2855665"/>
            <a:ext cx="2088650" cy="917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1"/>
          <p:cNvPicPr preferRelativeResize="0"/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 rot="5400000" flipH="1">
            <a:off x="3607281" y="1606950"/>
            <a:ext cx="1929588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11"/>
          <p:cNvPicPr preferRelativeResize="0"/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 rot="-5400000" flipH="1">
            <a:off x="1606956" y="-1606375"/>
            <a:ext cx="1929588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1" name="Google Shape;141;p11"/>
          <p:cNvGrpSpPr/>
          <p:nvPr/>
        </p:nvGrpSpPr>
        <p:grpSpPr>
          <a:xfrm>
            <a:off x="-7325" y="-7324"/>
            <a:ext cx="9151325" cy="5150824"/>
            <a:chOff x="-7325" y="-7324"/>
            <a:chExt cx="9151325" cy="5150824"/>
          </a:xfrm>
        </p:grpSpPr>
        <p:pic>
          <p:nvPicPr>
            <p:cNvPr id="142" name="Google Shape;142;p1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8430777" y="2290621"/>
              <a:ext cx="713200" cy="28528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3" name="Google Shape;143;p11"/>
            <p:cNvPicPr preferRelativeResize="0"/>
            <p:nvPr/>
          </p:nvPicPr>
          <p:blipFill rotWithShape="1">
            <a:blip r:embed="rId7">
              <a:alphaModFix/>
            </a:blip>
            <a:srcRect r="3157"/>
            <a:stretch/>
          </p:blipFill>
          <p:spPr>
            <a:xfrm rot="10800000" flipH="1">
              <a:off x="4873150" y="-6975"/>
              <a:ext cx="4270850" cy="11620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4" name="Google Shape;144;p11"/>
            <p:cNvPicPr preferRelativeResize="0"/>
            <p:nvPr/>
          </p:nvPicPr>
          <p:blipFill rotWithShape="1">
            <a:blip r:embed="rId8">
              <a:alphaModFix/>
            </a:blip>
            <a:srcRect t="7797" b="7082"/>
            <a:stretch/>
          </p:blipFill>
          <p:spPr>
            <a:xfrm rot="5400000" flipH="1">
              <a:off x="976713" y="2976963"/>
              <a:ext cx="1182500" cy="3150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5" name="Google Shape;145;p11"/>
            <p:cNvPicPr preferRelativeResize="0"/>
            <p:nvPr/>
          </p:nvPicPr>
          <p:blipFill rotWithShape="1">
            <a:blip r:embed="rId9">
              <a:alphaModFix/>
            </a:blip>
            <a:srcRect l="12982"/>
            <a:stretch/>
          </p:blipFill>
          <p:spPr>
            <a:xfrm flipH="1">
              <a:off x="6826825" y="4232325"/>
              <a:ext cx="2317175" cy="911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6" name="Google Shape;146;p11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2" y="584"/>
              <a:ext cx="931165" cy="29714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7" name="Google Shape;147;p11"/>
            <p:cNvPicPr preferRelativeResize="0"/>
            <p:nvPr/>
          </p:nvPicPr>
          <p:blipFill rotWithShape="1">
            <a:blip r:embed="rId11">
              <a:alphaModFix/>
            </a:blip>
            <a:srcRect b="1594"/>
            <a:stretch/>
          </p:blipFill>
          <p:spPr>
            <a:xfrm rot="10800000" flipH="1">
              <a:off x="25" y="-7324"/>
              <a:ext cx="2381225" cy="16561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8" name="Google Shape;148;p11"/>
            <p:cNvPicPr preferRelativeResize="0"/>
            <p:nvPr/>
          </p:nvPicPr>
          <p:blipFill rotWithShape="1">
            <a:blip r:embed="rId12">
              <a:alphaModFix/>
            </a:blip>
            <a:srcRect t="3059" r="49140" b="39100"/>
            <a:stretch/>
          </p:blipFill>
          <p:spPr>
            <a:xfrm rot="-5400000">
              <a:off x="38887" y="3804937"/>
              <a:ext cx="1292350" cy="13847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9" name="Google Shape;149;p11"/>
          <p:cNvSpPr txBox="1">
            <a:spLocks noGrp="1"/>
          </p:cNvSpPr>
          <p:nvPr>
            <p:ph type="title" hasCustomPrompt="1"/>
          </p:nvPr>
        </p:nvSpPr>
        <p:spPr>
          <a:xfrm>
            <a:off x="1789283" y="1514700"/>
            <a:ext cx="5565600" cy="152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50" name="Google Shape;150;p11"/>
          <p:cNvSpPr txBox="1">
            <a:spLocks noGrp="1"/>
          </p:cNvSpPr>
          <p:nvPr>
            <p:ph type="subTitle" idx="1"/>
          </p:nvPr>
        </p:nvSpPr>
        <p:spPr>
          <a:xfrm>
            <a:off x="1789113" y="3193800"/>
            <a:ext cx="5565600" cy="4350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4" name="Google Shape;154;p13"/>
          <p:cNvGrpSpPr/>
          <p:nvPr/>
        </p:nvGrpSpPr>
        <p:grpSpPr>
          <a:xfrm>
            <a:off x="-50" y="0"/>
            <a:ext cx="9144050" cy="5143500"/>
            <a:chOff x="-50" y="0"/>
            <a:chExt cx="9144050" cy="5143500"/>
          </a:xfrm>
        </p:grpSpPr>
        <p:pic>
          <p:nvPicPr>
            <p:cNvPr id="155" name="Google Shape;155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50" y="4265300"/>
              <a:ext cx="2571799" cy="8731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6" name="Google Shape;156;p13"/>
            <p:cNvPicPr preferRelativeResize="0"/>
            <p:nvPr/>
          </p:nvPicPr>
          <p:blipFill rotWithShape="1">
            <a:blip r:embed="rId4">
              <a:alphaModFix/>
            </a:blip>
            <a:srcRect t="57461"/>
            <a:stretch/>
          </p:blipFill>
          <p:spPr>
            <a:xfrm flipH="1">
              <a:off x="-50" y="3628650"/>
              <a:ext cx="1223950" cy="15148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" name="Google Shape;157;p13"/>
            <p:cNvPicPr preferRelativeResize="0"/>
            <p:nvPr/>
          </p:nvPicPr>
          <p:blipFill rotWithShape="1">
            <a:blip r:embed="rId5">
              <a:alphaModFix/>
            </a:blip>
            <a:srcRect b="35228"/>
            <a:stretch/>
          </p:blipFill>
          <p:spPr>
            <a:xfrm>
              <a:off x="0" y="0"/>
              <a:ext cx="671800" cy="24431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8" name="Google Shape;158;p13"/>
            <p:cNvPicPr preferRelativeResize="0"/>
            <p:nvPr/>
          </p:nvPicPr>
          <p:blipFill rotWithShape="1">
            <a:blip r:embed="rId6">
              <a:alphaModFix/>
            </a:blip>
            <a:srcRect r="49140" b="39098"/>
            <a:stretch/>
          </p:blipFill>
          <p:spPr>
            <a:xfrm>
              <a:off x="-50" y="0"/>
              <a:ext cx="1040450" cy="1173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9" name="Google Shape;159;p13"/>
            <p:cNvPicPr preferRelativeResize="0"/>
            <p:nvPr/>
          </p:nvPicPr>
          <p:blipFill rotWithShape="1">
            <a:blip r:embed="rId5">
              <a:alphaModFix/>
            </a:blip>
            <a:srcRect b="35228"/>
            <a:stretch/>
          </p:blipFill>
          <p:spPr>
            <a:xfrm flipH="1">
              <a:off x="8472149" y="0"/>
              <a:ext cx="671800" cy="24431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0" name="Google Shape;160;p13"/>
            <p:cNvPicPr preferRelativeResize="0"/>
            <p:nvPr/>
          </p:nvPicPr>
          <p:blipFill rotWithShape="1">
            <a:blip r:embed="rId6">
              <a:alphaModFix/>
            </a:blip>
            <a:srcRect r="49140" b="39098"/>
            <a:stretch/>
          </p:blipFill>
          <p:spPr>
            <a:xfrm flipH="1">
              <a:off x="8103550" y="0"/>
              <a:ext cx="1040450" cy="1173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1" name="Google Shape;161;p13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rot="5400000" flipH="1">
              <a:off x="7224750" y="3224250"/>
              <a:ext cx="915875" cy="292262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62" name="Google Shape;162;p13"/>
          <p:cNvPicPr preferRelativeResize="0"/>
          <p:nvPr/>
        </p:nvPicPr>
        <p:blipFill>
          <a:blip r:embed="rId8">
            <a:alphaModFix amt="50000"/>
          </a:blip>
          <a:stretch>
            <a:fillRect/>
          </a:stretch>
        </p:blipFill>
        <p:spPr>
          <a:xfrm rot="10800000">
            <a:off x="4872573" y="0"/>
            <a:ext cx="2266776" cy="88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13"/>
          <p:cNvPicPr preferRelativeResize="0"/>
          <p:nvPr/>
        </p:nvPicPr>
        <p:blipFill>
          <a:blip r:embed="rId8">
            <a:alphaModFix amt="50000"/>
          </a:blip>
          <a:stretch>
            <a:fillRect/>
          </a:stretch>
        </p:blipFill>
        <p:spPr>
          <a:xfrm rot="5400000">
            <a:off x="-859687" y="2127462"/>
            <a:ext cx="2823575" cy="110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13"/>
          <p:cNvPicPr preferRelativeResize="0"/>
          <p:nvPr/>
        </p:nvPicPr>
        <p:blipFill>
          <a:blip r:embed="rId9">
            <a:alphaModFix amt="70000"/>
          </a:blip>
          <a:stretch>
            <a:fillRect/>
          </a:stretch>
        </p:blipFill>
        <p:spPr>
          <a:xfrm rot="-5400000">
            <a:off x="3992850" y="1997750"/>
            <a:ext cx="1715200" cy="4571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13"/>
          <p:cNvPicPr preferRelativeResize="0"/>
          <p:nvPr/>
        </p:nvPicPr>
        <p:blipFill>
          <a:blip r:embed="rId10">
            <a:alphaModFix amt="70000"/>
          </a:blip>
          <a:stretch>
            <a:fillRect/>
          </a:stretch>
        </p:blipFill>
        <p:spPr>
          <a:xfrm rot="-5400000">
            <a:off x="1053962" y="-1054012"/>
            <a:ext cx="1276225" cy="3384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13"/>
          <p:cNvPicPr preferRelativeResize="0"/>
          <p:nvPr/>
        </p:nvPicPr>
        <p:blipFill>
          <a:blip r:embed="rId8">
            <a:alphaModFix amt="50000"/>
          </a:blip>
          <a:stretch>
            <a:fillRect/>
          </a:stretch>
        </p:blipFill>
        <p:spPr>
          <a:xfrm>
            <a:off x="6748799" y="4295403"/>
            <a:ext cx="2155505" cy="843025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13"/>
          <p:cNvSpPr txBox="1">
            <a:spLocks noGrp="1"/>
          </p:cNvSpPr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13"/>
          <p:cNvSpPr txBox="1">
            <a:spLocks noGrp="1"/>
          </p:cNvSpPr>
          <p:nvPr>
            <p:ph type="title" idx="2" hasCustomPrompt="1"/>
          </p:nvPr>
        </p:nvSpPr>
        <p:spPr>
          <a:xfrm>
            <a:off x="1540625" y="1392998"/>
            <a:ext cx="7347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69" name="Google Shape;169;p13"/>
          <p:cNvSpPr txBox="1">
            <a:spLocks noGrp="1"/>
          </p:cNvSpPr>
          <p:nvPr>
            <p:ph type="title" idx="3" hasCustomPrompt="1"/>
          </p:nvPr>
        </p:nvSpPr>
        <p:spPr>
          <a:xfrm>
            <a:off x="1526825" y="3055940"/>
            <a:ext cx="7347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70" name="Google Shape;170;p13"/>
          <p:cNvSpPr txBox="1">
            <a:spLocks noGrp="1"/>
          </p:cNvSpPr>
          <p:nvPr>
            <p:ph type="title" idx="4" hasCustomPrompt="1"/>
          </p:nvPr>
        </p:nvSpPr>
        <p:spPr>
          <a:xfrm>
            <a:off x="4204638" y="1392998"/>
            <a:ext cx="7347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71" name="Google Shape;171;p13"/>
          <p:cNvSpPr txBox="1">
            <a:spLocks noGrp="1"/>
          </p:cNvSpPr>
          <p:nvPr>
            <p:ph type="title" idx="5" hasCustomPrompt="1"/>
          </p:nvPr>
        </p:nvSpPr>
        <p:spPr>
          <a:xfrm>
            <a:off x="4204613" y="3055940"/>
            <a:ext cx="7347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72" name="Google Shape;172;p13"/>
          <p:cNvSpPr txBox="1">
            <a:spLocks noGrp="1"/>
          </p:cNvSpPr>
          <p:nvPr>
            <p:ph type="title" idx="6" hasCustomPrompt="1"/>
          </p:nvPr>
        </p:nvSpPr>
        <p:spPr>
          <a:xfrm>
            <a:off x="6896325" y="1392998"/>
            <a:ext cx="7347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73" name="Google Shape;173;p13"/>
          <p:cNvSpPr txBox="1">
            <a:spLocks noGrp="1"/>
          </p:cNvSpPr>
          <p:nvPr>
            <p:ph type="title" idx="7" hasCustomPrompt="1"/>
          </p:nvPr>
        </p:nvSpPr>
        <p:spPr>
          <a:xfrm>
            <a:off x="6868650" y="3055940"/>
            <a:ext cx="7347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74" name="Google Shape;174;p13"/>
          <p:cNvSpPr txBox="1">
            <a:spLocks noGrp="1"/>
          </p:cNvSpPr>
          <p:nvPr>
            <p:ph type="subTitle" idx="1"/>
          </p:nvPr>
        </p:nvSpPr>
        <p:spPr>
          <a:xfrm>
            <a:off x="720002" y="2184863"/>
            <a:ext cx="25206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1800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  <p:sp>
        <p:nvSpPr>
          <p:cNvPr id="175" name="Google Shape;175;p13"/>
          <p:cNvSpPr txBox="1">
            <a:spLocks noGrp="1"/>
          </p:cNvSpPr>
          <p:nvPr>
            <p:ph type="subTitle" idx="8"/>
          </p:nvPr>
        </p:nvSpPr>
        <p:spPr>
          <a:xfrm>
            <a:off x="3311686" y="2184850"/>
            <a:ext cx="25206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1800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  <p:sp>
        <p:nvSpPr>
          <p:cNvPr id="176" name="Google Shape;176;p13"/>
          <p:cNvSpPr txBox="1">
            <a:spLocks noGrp="1"/>
          </p:cNvSpPr>
          <p:nvPr>
            <p:ph type="subTitle" idx="9"/>
          </p:nvPr>
        </p:nvSpPr>
        <p:spPr>
          <a:xfrm>
            <a:off x="5903348" y="2184863"/>
            <a:ext cx="25206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1800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  <p:sp>
        <p:nvSpPr>
          <p:cNvPr id="177" name="Google Shape;177;p13"/>
          <p:cNvSpPr txBox="1">
            <a:spLocks noGrp="1"/>
          </p:cNvSpPr>
          <p:nvPr>
            <p:ph type="subTitle" idx="13"/>
          </p:nvPr>
        </p:nvSpPr>
        <p:spPr>
          <a:xfrm>
            <a:off x="719975" y="3847800"/>
            <a:ext cx="25206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1800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  <p:sp>
        <p:nvSpPr>
          <p:cNvPr id="178" name="Google Shape;178;p13"/>
          <p:cNvSpPr txBox="1">
            <a:spLocks noGrp="1"/>
          </p:cNvSpPr>
          <p:nvPr>
            <p:ph type="subTitle" idx="14"/>
          </p:nvPr>
        </p:nvSpPr>
        <p:spPr>
          <a:xfrm>
            <a:off x="3311673" y="3847800"/>
            <a:ext cx="25206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1800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  <p:sp>
        <p:nvSpPr>
          <p:cNvPr id="179" name="Google Shape;179;p13"/>
          <p:cNvSpPr txBox="1">
            <a:spLocks noGrp="1"/>
          </p:cNvSpPr>
          <p:nvPr>
            <p:ph type="subTitle" idx="15"/>
          </p:nvPr>
        </p:nvSpPr>
        <p:spPr>
          <a:xfrm>
            <a:off x="5903348" y="3847800"/>
            <a:ext cx="25206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1800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drich"/>
              <a:buNone/>
              <a:defRPr sz="2400" b="1"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 sz="3000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 sz="3000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 sz="3000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 sz="3000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 sz="3000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 sz="3000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 sz="3000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 sz="3000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 sz="3000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ctor"/>
              <a:buChar char="●"/>
              <a:defRPr sz="12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ctor"/>
              <a:buChar char="○"/>
              <a:defRPr sz="12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ctor"/>
              <a:buChar char="■"/>
              <a:defRPr sz="12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ctor"/>
              <a:buChar char="●"/>
              <a:defRPr sz="12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ctor"/>
              <a:buChar char="○"/>
              <a:defRPr sz="12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ctor"/>
              <a:buChar char="■"/>
              <a:defRPr sz="12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ctor"/>
              <a:buChar char="●"/>
              <a:defRPr sz="12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ctor"/>
              <a:buChar char="○"/>
              <a:defRPr sz="12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ctor"/>
              <a:buChar char="■"/>
              <a:defRPr sz="12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1" r:id="rId10"/>
    <p:sldLayoutId id="2147483662" r:id="rId11"/>
    <p:sldLayoutId id="2147483663" r:id="rId12"/>
    <p:sldLayoutId id="2147483666" r:id="rId13"/>
    <p:sldLayoutId id="2147483667" r:id="rId1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jpg"/><Relationship Id="rId4" Type="http://schemas.openxmlformats.org/officeDocument/2006/relationships/image" Target="../media/image38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2.png"/><Relationship Id="rId4" Type="http://schemas.openxmlformats.org/officeDocument/2006/relationships/image" Target="../media/image41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openclipart.org/detail/10515/idea-by-yves_guillou-10515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pixabay.com/en/arrow-right-blue-handdrawn-310633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4" name="Google Shape;324;p25"/>
          <p:cNvGrpSpPr/>
          <p:nvPr/>
        </p:nvGrpSpPr>
        <p:grpSpPr>
          <a:xfrm>
            <a:off x="6655696" y="734867"/>
            <a:ext cx="1632625" cy="461018"/>
            <a:chOff x="-2385729" y="3580104"/>
            <a:chExt cx="1632625" cy="461018"/>
          </a:xfrm>
        </p:grpSpPr>
        <p:sp>
          <p:nvSpPr>
            <p:cNvPr id="325" name="Google Shape;325;p25"/>
            <p:cNvSpPr/>
            <p:nvPr/>
          </p:nvSpPr>
          <p:spPr>
            <a:xfrm rot="5400000">
              <a:off x="-1215900" y="3578326"/>
              <a:ext cx="461018" cy="464575"/>
            </a:xfrm>
            <a:custGeom>
              <a:avLst/>
              <a:gdLst/>
              <a:ahLst/>
              <a:cxnLst/>
              <a:rect l="l" t="t" r="r" b="b"/>
              <a:pathLst>
                <a:path w="272" h="272" extrusionOk="0">
                  <a:moveTo>
                    <a:pt x="271" y="229"/>
                  </a:moveTo>
                  <a:cubicBezTo>
                    <a:pt x="230" y="270"/>
                    <a:pt x="230" y="270"/>
                    <a:pt x="230" y="270"/>
                  </a:cubicBezTo>
                  <a:cubicBezTo>
                    <a:pt x="229" y="272"/>
                    <a:pt x="227" y="272"/>
                    <a:pt x="225" y="270"/>
                  </a:cubicBezTo>
                  <a:cubicBezTo>
                    <a:pt x="139" y="184"/>
                    <a:pt x="139" y="184"/>
                    <a:pt x="139" y="184"/>
                  </a:cubicBezTo>
                  <a:cubicBezTo>
                    <a:pt x="137" y="182"/>
                    <a:pt x="135" y="182"/>
                    <a:pt x="134" y="184"/>
                  </a:cubicBezTo>
                  <a:cubicBezTo>
                    <a:pt x="47" y="270"/>
                    <a:pt x="47" y="270"/>
                    <a:pt x="47" y="270"/>
                  </a:cubicBezTo>
                  <a:cubicBezTo>
                    <a:pt x="46" y="272"/>
                    <a:pt x="44" y="272"/>
                    <a:pt x="43" y="270"/>
                  </a:cubicBezTo>
                  <a:cubicBezTo>
                    <a:pt x="2" y="229"/>
                    <a:pt x="2" y="229"/>
                    <a:pt x="2" y="229"/>
                  </a:cubicBezTo>
                  <a:cubicBezTo>
                    <a:pt x="0" y="228"/>
                    <a:pt x="0" y="226"/>
                    <a:pt x="2" y="225"/>
                  </a:cubicBezTo>
                  <a:cubicBezTo>
                    <a:pt x="88" y="138"/>
                    <a:pt x="88" y="138"/>
                    <a:pt x="88" y="138"/>
                  </a:cubicBezTo>
                  <a:cubicBezTo>
                    <a:pt x="90" y="137"/>
                    <a:pt x="90" y="135"/>
                    <a:pt x="88" y="133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0" y="45"/>
                    <a:pt x="0" y="43"/>
                    <a:pt x="2" y="42"/>
                  </a:cubicBezTo>
                  <a:cubicBezTo>
                    <a:pt x="43" y="1"/>
                    <a:pt x="43" y="1"/>
                    <a:pt x="43" y="1"/>
                  </a:cubicBezTo>
                  <a:cubicBezTo>
                    <a:pt x="44" y="0"/>
                    <a:pt x="46" y="0"/>
                    <a:pt x="47" y="1"/>
                  </a:cubicBezTo>
                  <a:cubicBezTo>
                    <a:pt x="134" y="88"/>
                    <a:pt x="134" y="88"/>
                    <a:pt x="134" y="88"/>
                  </a:cubicBezTo>
                  <a:cubicBezTo>
                    <a:pt x="135" y="89"/>
                    <a:pt x="137" y="89"/>
                    <a:pt x="139" y="88"/>
                  </a:cubicBezTo>
                  <a:cubicBezTo>
                    <a:pt x="225" y="1"/>
                    <a:pt x="225" y="1"/>
                    <a:pt x="225" y="1"/>
                  </a:cubicBezTo>
                  <a:cubicBezTo>
                    <a:pt x="227" y="0"/>
                    <a:pt x="229" y="0"/>
                    <a:pt x="230" y="1"/>
                  </a:cubicBezTo>
                  <a:cubicBezTo>
                    <a:pt x="271" y="42"/>
                    <a:pt x="271" y="42"/>
                    <a:pt x="271" y="42"/>
                  </a:cubicBezTo>
                  <a:cubicBezTo>
                    <a:pt x="272" y="43"/>
                    <a:pt x="272" y="45"/>
                    <a:pt x="271" y="47"/>
                  </a:cubicBezTo>
                  <a:cubicBezTo>
                    <a:pt x="184" y="133"/>
                    <a:pt x="184" y="133"/>
                    <a:pt x="184" y="133"/>
                  </a:cubicBezTo>
                  <a:cubicBezTo>
                    <a:pt x="183" y="135"/>
                    <a:pt x="183" y="137"/>
                    <a:pt x="184" y="138"/>
                  </a:cubicBezTo>
                  <a:cubicBezTo>
                    <a:pt x="271" y="225"/>
                    <a:pt x="271" y="225"/>
                    <a:pt x="271" y="225"/>
                  </a:cubicBezTo>
                  <a:cubicBezTo>
                    <a:pt x="272" y="226"/>
                    <a:pt x="272" y="228"/>
                    <a:pt x="271" y="22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6" name="Google Shape;326;p25"/>
            <p:cNvSpPr/>
            <p:nvPr/>
          </p:nvSpPr>
          <p:spPr>
            <a:xfrm rot="5400000">
              <a:off x="-1799925" y="3578326"/>
              <a:ext cx="461018" cy="464575"/>
            </a:xfrm>
            <a:custGeom>
              <a:avLst/>
              <a:gdLst/>
              <a:ahLst/>
              <a:cxnLst/>
              <a:rect l="l" t="t" r="r" b="b"/>
              <a:pathLst>
                <a:path w="272" h="272" extrusionOk="0">
                  <a:moveTo>
                    <a:pt x="271" y="229"/>
                  </a:moveTo>
                  <a:cubicBezTo>
                    <a:pt x="230" y="270"/>
                    <a:pt x="230" y="270"/>
                    <a:pt x="230" y="270"/>
                  </a:cubicBezTo>
                  <a:cubicBezTo>
                    <a:pt x="229" y="272"/>
                    <a:pt x="227" y="272"/>
                    <a:pt x="225" y="270"/>
                  </a:cubicBezTo>
                  <a:cubicBezTo>
                    <a:pt x="139" y="184"/>
                    <a:pt x="139" y="184"/>
                    <a:pt x="139" y="184"/>
                  </a:cubicBezTo>
                  <a:cubicBezTo>
                    <a:pt x="137" y="182"/>
                    <a:pt x="135" y="182"/>
                    <a:pt x="134" y="184"/>
                  </a:cubicBezTo>
                  <a:cubicBezTo>
                    <a:pt x="47" y="270"/>
                    <a:pt x="47" y="270"/>
                    <a:pt x="47" y="270"/>
                  </a:cubicBezTo>
                  <a:cubicBezTo>
                    <a:pt x="46" y="272"/>
                    <a:pt x="44" y="272"/>
                    <a:pt x="43" y="270"/>
                  </a:cubicBezTo>
                  <a:cubicBezTo>
                    <a:pt x="2" y="229"/>
                    <a:pt x="2" y="229"/>
                    <a:pt x="2" y="229"/>
                  </a:cubicBezTo>
                  <a:cubicBezTo>
                    <a:pt x="0" y="228"/>
                    <a:pt x="0" y="226"/>
                    <a:pt x="2" y="225"/>
                  </a:cubicBezTo>
                  <a:cubicBezTo>
                    <a:pt x="88" y="138"/>
                    <a:pt x="88" y="138"/>
                    <a:pt x="88" y="138"/>
                  </a:cubicBezTo>
                  <a:cubicBezTo>
                    <a:pt x="90" y="137"/>
                    <a:pt x="90" y="135"/>
                    <a:pt x="88" y="133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0" y="45"/>
                    <a:pt x="0" y="43"/>
                    <a:pt x="2" y="42"/>
                  </a:cubicBezTo>
                  <a:cubicBezTo>
                    <a:pt x="43" y="1"/>
                    <a:pt x="43" y="1"/>
                    <a:pt x="43" y="1"/>
                  </a:cubicBezTo>
                  <a:cubicBezTo>
                    <a:pt x="44" y="0"/>
                    <a:pt x="46" y="0"/>
                    <a:pt x="47" y="1"/>
                  </a:cubicBezTo>
                  <a:cubicBezTo>
                    <a:pt x="134" y="88"/>
                    <a:pt x="134" y="88"/>
                    <a:pt x="134" y="88"/>
                  </a:cubicBezTo>
                  <a:cubicBezTo>
                    <a:pt x="135" y="89"/>
                    <a:pt x="137" y="89"/>
                    <a:pt x="139" y="88"/>
                  </a:cubicBezTo>
                  <a:cubicBezTo>
                    <a:pt x="225" y="1"/>
                    <a:pt x="225" y="1"/>
                    <a:pt x="225" y="1"/>
                  </a:cubicBezTo>
                  <a:cubicBezTo>
                    <a:pt x="227" y="0"/>
                    <a:pt x="229" y="0"/>
                    <a:pt x="230" y="1"/>
                  </a:cubicBezTo>
                  <a:cubicBezTo>
                    <a:pt x="271" y="42"/>
                    <a:pt x="271" y="42"/>
                    <a:pt x="271" y="42"/>
                  </a:cubicBezTo>
                  <a:cubicBezTo>
                    <a:pt x="272" y="43"/>
                    <a:pt x="272" y="45"/>
                    <a:pt x="271" y="47"/>
                  </a:cubicBezTo>
                  <a:cubicBezTo>
                    <a:pt x="184" y="133"/>
                    <a:pt x="184" y="133"/>
                    <a:pt x="184" y="133"/>
                  </a:cubicBezTo>
                  <a:cubicBezTo>
                    <a:pt x="183" y="135"/>
                    <a:pt x="183" y="137"/>
                    <a:pt x="184" y="138"/>
                  </a:cubicBezTo>
                  <a:cubicBezTo>
                    <a:pt x="271" y="225"/>
                    <a:pt x="271" y="225"/>
                    <a:pt x="271" y="225"/>
                  </a:cubicBezTo>
                  <a:cubicBezTo>
                    <a:pt x="272" y="226"/>
                    <a:pt x="272" y="228"/>
                    <a:pt x="271" y="22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7" name="Google Shape;327;p25"/>
            <p:cNvSpPr/>
            <p:nvPr/>
          </p:nvSpPr>
          <p:spPr>
            <a:xfrm rot="5400000">
              <a:off x="-2383950" y="3578326"/>
              <a:ext cx="461018" cy="464575"/>
            </a:xfrm>
            <a:custGeom>
              <a:avLst/>
              <a:gdLst/>
              <a:ahLst/>
              <a:cxnLst/>
              <a:rect l="l" t="t" r="r" b="b"/>
              <a:pathLst>
                <a:path w="272" h="272" extrusionOk="0">
                  <a:moveTo>
                    <a:pt x="271" y="229"/>
                  </a:moveTo>
                  <a:cubicBezTo>
                    <a:pt x="230" y="270"/>
                    <a:pt x="230" y="270"/>
                    <a:pt x="230" y="270"/>
                  </a:cubicBezTo>
                  <a:cubicBezTo>
                    <a:pt x="229" y="272"/>
                    <a:pt x="227" y="272"/>
                    <a:pt x="225" y="270"/>
                  </a:cubicBezTo>
                  <a:cubicBezTo>
                    <a:pt x="139" y="184"/>
                    <a:pt x="139" y="184"/>
                    <a:pt x="139" y="184"/>
                  </a:cubicBezTo>
                  <a:cubicBezTo>
                    <a:pt x="137" y="182"/>
                    <a:pt x="135" y="182"/>
                    <a:pt x="134" y="184"/>
                  </a:cubicBezTo>
                  <a:cubicBezTo>
                    <a:pt x="47" y="270"/>
                    <a:pt x="47" y="270"/>
                    <a:pt x="47" y="270"/>
                  </a:cubicBezTo>
                  <a:cubicBezTo>
                    <a:pt x="46" y="272"/>
                    <a:pt x="44" y="272"/>
                    <a:pt x="43" y="270"/>
                  </a:cubicBezTo>
                  <a:cubicBezTo>
                    <a:pt x="2" y="229"/>
                    <a:pt x="2" y="229"/>
                    <a:pt x="2" y="229"/>
                  </a:cubicBezTo>
                  <a:cubicBezTo>
                    <a:pt x="0" y="228"/>
                    <a:pt x="0" y="226"/>
                    <a:pt x="2" y="225"/>
                  </a:cubicBezTo>
                  <a:cubicBezTo>
                    <a:pt x="88" y="138"/>
                    <a:pt x="88" y="138"/>
                    <a:pt x="88" y="138"/>
                  </a:cubicBezTo>
                  <a:cubicBezTo>
                    <a:pt x="90" y="137"/>
                    <a:pt x="90" y="135"/>
                    <a:pt x="88" y="133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0" y="45"/>
                    <a:pt x="0" y="43"/>
                    <a:pt x="2" y="42"/>
                  </a:cubicBezTo>
                  <a:cubicBezTo>
                    <a:pt x="43" y="1"/>
                    <a:pt x="43" y="1"/>
                    <a:pt x="43" y="1"/>
                  </a:cubicBezTo>
                  <a:cubicBezTo>
                    <a:pt x="44" y="0"/>
                    <a:pt x="46" y="0"/>
                    <a:pt x="47" y="1"/>
                  </a:cubicBezTo>
                  <a:cubicBezTo>
                    <a:pt x="134" y="88"/>
                    <a:pt x="134" y="88"/>
                    <a:pt x="134" y="88"/>
                  </a:cubicBezTo>
                  <a:cubicBezTo>
                    <a:pt x="135" y="89"/>
                    <a:pt x="137" y="89"/>
                    <a:pt x="139" y="88"/>
                  </a:cubicBezTo>
                  <a:cubicBezTo>
                    <a:pt x="225" y="1"/>
                    <a:pt x="225" y="1"/>
                    <a:pt x="225" y="1"/>
                  </a:cubicBezTo>
                  <a:cubicBezTo>
                    <a:pt x="227" y="0"/>
                    <a:pt x="229" y="0"/>
                    <a:pt x="230" y="1"/>
                  </a:cubicBezTo>
                  <a:cubicBezTo>
                    <a:pt x="271" y="42"/>
                    <a:pt x="271" y="42"/>
                    <a:pt x="271" y="42"/>
                  </a:cubicBezTo>
                  <a:cubicBezTo>
                    <a:pt x="272" y="43"/>
                    <a:pt x="272" y="45"/>
                    <a:pt x="271" y="47"/>
                  </a:cubicBezTo>
                  <a:cubicBezTo>
                    <a:pt x="184" y="133"/>
                    <a:pt x="184" y="133"/>
                    <a:pt x="184" y="133"/>
                  </a:cubicBezTo>
                  <a:cubicBezTo>
                    <a:pt x="183" y="135"/>
                    <a:pt x="183" y="137"/>
                    <a:pt x="184" y="138"/>
                  </a:cubicBezTo>
                  <a:cubicBezTo>
                    <a:pt x="271" y="225"/>
                    <a:pt x="271" y="225"/>
                    <a:pt x="271" y="225"/>
                  </a:cubicBezTo>
                  <a:cubicBezTo>
                    <a:pt x="272" y="226"/>
                    <a:pt x="272" y="228"/>
                    <a:pt x="271" y="22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28" name="Google Shape;328;p25"/>
          <p:cNvGrpSpPr/>
          <p:nvPr/>
        </p:nvGrpSpPr>
        <p:grpSpPr>
          <a:xfrm rot="10800000">
            <a:off x="713226" y="3054737"/>
            <a:ext cx="632640" cy="1253501"/>
            <a:chOff x="-3572487" y="2483988"/>
            <a:chExt cx="1284288" cy="2544663"/>
          </a:xfrm>
        </p:grpSpPr>
        <p:sp>
          <p:nvSpPr>
            <p:cNvPr id="329" name="Google Shape;329;p25"/>
            <p:cNvSpPr/>
            <p:nvPr/>
          </p:nvSpPr>
          <p:spPr>
            <a:xfrm>
              <a:off x="-3572487" y="2483988"/>
              <a:ext cx="1284288" cy="849313"/>
            </a:xfrm>
            <a:custGeom>
              <a:avLst/>
              <a:gdLst/>
              <a:ahLst/>
              <a:cxnLst/>
              <a:rect l="l" t="t" r="r" b="b"/>
              <a:pathLst>
                <a:path w="340" h="223" extrusionOk="0">
                  <a:moveTo>
                    <a:pt x="337" y="48"/>
                  </a:moveTo>
                  <a:cubicBezTo>
                    <a:pt x="293" y="3"/>
                    <a:pt x="293" y="3"/>
                    <a:pt x="293" y="3"/>
                  </a:cubicBezTo>
                  <a:cubicBezTo>
                    <a:pt x="290" y="0"/>
                    <a:pt x="285" y="0"/>
                    <a:pt x="283" y="3"/>
                  </a:cubicBezTo>
                  <a:cubicBezTo>
                    <a:pt x="170" y="116"/>
                    <a:pt x="170" y="116"/>
                    <a:pt x="170" y="116"/>
                  </a:cubicBezTo>
                  <a:cubicBezTo>
                    <a:pt x="57" y="3"/>
                    <a:pt x="57" y="3"/>
                    <a:pt x="57" y="3"/>
                  </a:cubicBezTo>
                  <a:cubicBezTo>
                    <a:pt x="55" y="2"/>
                    <a:pt x="54" y="1"/>
                    <a:pt x="52" y="1"/>
                  </a:cubicBezTo>
                  <a:cubicBezTo>
                    <a:pt x="50" y="1"/>
                    <a:pt x="48" y="2"/>
                    <a:pt x="47" y="3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1" y="49"/>
                    <a:pt x="0" y="51"/>
                    <a:pt x="0" y="53"/>
                  </a:cubicBezTo>
                  <a:cubicBezTo>
                    <a:pt x="0" y="55"/>
                    <a:pt x="1" y="56"/>
                    <a:pt x="2" y="58"/>
                  </a:cubicBezTo>
                  <a:cubicBezTo>
                    <a:pt x="165" y="220"/>
                    <a:pt x="165" y="220"/>
                    <a:pt x="165" y="220"/>
                  </a:cubicBezTo>
                  <a:cubicBezTo>
                    <a:pt x="168" y="223"/>
                    <a:pt x="172" y="223"/>
                    <a:pt x="175" y="220"/>
                  </a:cubicBezTo>
                  <a:cubicBezTo>
                    <a:pt x="337" y="58"/>
                    <a:pt x="337" y="58"/>
                    <a:pt x="337" y="58"/>
                  </a:cubicBezTo>
                  <a:cubicBezTo>
                    <a:pt x="340" y="55"/>
                    <a:pt x="340" y="51"/>
                    <a:pt x="337" y="4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0" name="Google Shape;330;p25"/>
            <p:cNvSpPr/>
            <p:nvPr/>
          </p:nvSpPr>
          <p:spPr>
            <a:xfrm>
              <a:off x="-3572487" y="3333288"/>
              <a:ext cx="1284288" cy="849313"/>
            </a:xfrm>
            <a:custGeom>
              <a:avLst/>
              <a:gdLst/>
              <a:ahLst/>
              <a:cxnLst/>
              <a:rect l="l" t="t" r="r" b="b"/>
              <a:pathLst>
                <a:path w="340" h="223" extrusionOk="0">
                  <a:moveTo>
                    <a:pt x="337" y="48"/>
                  </a:moveTo>
                  <a:cubicBezTo>
                    <a:pt x="293" y="3"/>
                    <a:pt x="293" y="3"/>
                    <a:pt x="293" y="3"/>
                  </a:cubicBezTo>
                  <a:cubicBezTo>
                    <a:pt x="290" y="0"/>
                    <a:pt x="285" y="0"/>
                    <a:pt x="283" y="3"/>
                  </a:cubicBezTo>
                  <a:cubicBezTo>
                    <a:pt x="170" y="116"/>
                    <a:pt x="170" y="116"/>
                    <a:pt x="170" y="116"/>
                  </a:cubicBezTo>
                  <a:cubicBezTo>
                    <a:pt x="57" y="3"/>
                    <a:pt x="57" y="3"/>
                    <a:pt x="57" y="3"/>
                  </a:cubicBezTo>
                  <a:cubicBezTo>
                    <a:pt x="55" y="2"/>
                    <a:pt x="54" y="1"/>
                    <a:pt x="52" y="1"/>
                  </a:cubicBezTo>
                  <a:cubicBezTo>
                    <a:pt x="50" y="1"/>
                    <a:pt x="48" y="2"/>
                    <a:pt x="47" y="3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1" y="49"/>
                    <a:pt x="0" y="51"/>
                    <a:pt x="0" y="53"/>
                  </a:cubicBezTo>
                  <a:cubicBezTo>
                    <a:pt x="0" y="55"/>
                    <a:pt x="1" y="56"/>
                    <a:pt x="2" y="58"/>
                  </a:cubicBezTo>
                  <a:cubicBezTo>
                    <a:pt x="165" y="220"/>
                    <a:pt x="165" y="220"/>
                    <a:pt x="165" y="220"/>
                  </a:cubicBezTo>
                  <a:cubicBezTo>
                    <a:pt x="168" y="223"/>
                    <a:pt x="172" y="223"/>
                    <a:pt x="175" y="220"/>
                  </a:cubicBezTo>
                  <a:cubicBezTo>
                    <a:pt x="337" y="58"/>
                    <a:pt x="337" y="58"/>
                    <a:pt x="337" y="58"/>
                  </a:cubicBezTo>
                  <a:cubicBezTo>
                    <a:pt x="340" y="55"/>
                    <a:pt x="340" y="51"/>
                    <a:pt x="337" y="4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1" name="Google Shape;331;p25"/>
            <p:cNvSpPr/>
            <p:nvPr/>
          </p:nvSpPr>
          <p:spPr>
            <a:xfrm>
              <a:off x="-3572487" y="4179338"/>
              <a:ext cx="1284288" cy="849313"/>
            </a:xfrm>
            <a:custGeom>
              <a:avLst/>
              <a:gdLst/>
              <a:ahLst/>
              <a:cxnLst/>
              <a:rect l="l" t="t" r="r" b="b"/>
              <a:pathLst>
                <a:path w="340" h="223" extrusionOk="0">
                  <a:moveTo>
                    <a:pt x="337" y="48"/>
                  </a:moveTo>
                  <a:cubicBezTo>
                    <a:pt x="293" y="3"/>
                    <a:pt x="293" y="3"/>
                    <a:pt x="293" y="3"/>
                  </a:cubicBezTo>
                  <a:cubicBezTo>
                    <a:pt x="290" y="0"/>
                    <a:pt x="285" y="0"/>
                    <a:pt x="283" y="3"/>
                  </a:cubicBezTo>
                  <a:cubicBezTo>
                    <a:pt x="170" y="116"/>
                    <a:pt x="170" y="116"/>
                    <a:pt x="170" y="116"/>
                  </a:cubicBezTo>
                  <a:cubicBezTo>
                    <a:pt x="57" y="3"/>
                    <a:pt x="57" y="3"/>
                    <a:pt x="57" y="3"/>
                  </a:cubicBezTo>
                  <a:cubicBezTo>
                    <a:pt x="55" y="2"/>
                    <a:pt x="54" y="1"/>
                    <a:pt x="52" y="1"/>
                  </a:cubicBezTo>
                  <a:cubicBezTo>
                    <a:pt x="50" y="1"/>
                    <a:pt x="48" y="2"/>
                    <a:pt x="47" y="3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1" y="49"/>
                    <a:pt x="0" y="51"/>
                    <a:pt x="0" y="53"/>
                  </a:cubicBezTo>
                  <a:cubicBezTo>
                    <a:pt x="0" y="55"/>
                    <a:pt x="1" y="56"/>
                    <a:pt x="2" y="58"/>
                  </a:cubicBezTo>
                  <a:cubicBezTo>
                    <a:pt x="165" y="220"/>
                    <a:pt x="165" y="220"/>
                    <a:pt x="165" y="220"/>
                  </a:cubicBezTo>
                  <a:cubicBezTo>
                    <a:pt x="168" y="223"/>
                    <a:pt x="172" y="223"/>
                    <a:pt x="175" y="220"/>
                  </a:cubicBezTo>
                  <a:cubicBezTo>
                    <a:pt x="337" y="58"/>
                    <a:pt x="337" y="58"/>
                    <a:pt x="337" y="58"/>
                  </a:cubicBezTo>
                  <a:cubicBezTo>
                    <a:pt x="340" y="55"/>
                    <a:pt x="340" y="51"/>
                    <a:pt x="337" y="4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7" name="Picture 6" descr="A logo with a globe and a gear&#10;&#10;Description automatically generated">
            <a:extLst>
              <a:ext uri="{FF2B5EF4-FFF2-40B4-BE49-F238E27FC236}">
                <a16:creationId xmlns:a16="http://schemas.microsoft.com/office/drawing/2014/main" id="{096A3D16-4FDA-9B52-4055-4DD404D807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474" y="-1224789"/>
            <a:ext cx="8559052" cy="8559052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27"/>
          <p:cNvSpPr/>
          <p:nvPr/>
        </p:nvSpPr>
        <p:spPr>
          <a:xfrm>
            <a:off x="5481568" y="1339704"/>
            <a:ext cx="789900" cy="7062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2"/>
          </a:solidFill>
          <a:ln>
            <a:noFill/>
          </a:ln>
          <a:effectLst>
            <a:outerShdw blurRad="14287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B1B21"/>
              </a:solidFill>
            </a:endParaRPr>
          </a:p>
        </p:txBody>
      </p:sp>
      <p:sp>
        <p:nvSpPr>
          <p:cNvPr id="349" name="Google Shape;349;p27"/>
          <p:cNvSpPr/>
          <p:nvPr/>
        </p:nvSpPr>
        <p:spPr>
          <a:xfrm>
            <a:off x="2803743" y="1339786"/>
            <a:ext cx="789900" cy="7062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2"/>
          </a:solidFill>
          <a:ln>
            <a:noFill/>
          </a:ln>
          <a:effectLst>
            <a:outerShdw blurRad="14287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B1B21"/>
              </a:solidFill>
            </a:endParaRPr>
          </a:p>
        </p:txBody>
      </p:sp>
      <p:sp>
        <p:nvSpPr>
          <p:cNvPr id="350" name="Google Shape;350;p27"/>
          <p:cNvSpPr txBox="1">
            <a:spLocks noGrp="1"/>
          </p:cNvSpPr>
          <p:nvPr>
            <p:ph type="title"/>
          </p:nvPr>
        </p:nvSpPr>
        <p:spPr>
          <a:xfrm>
            <a:off x="720000" y="504726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Table of contents</a:t>
            </a:r>
            <a:endParaRPr dirty="0"/>
          </a:p>
        </p:txBody>
      </p:sp>
      <p:sp>
        <p:nvSpPr>
          <p:cNvPr id="351" name="Google Shape;351;p27"/>
          <p:cNvSpPr txBox="1">
            <a:spLocks noGrp="1"/>
          </p:cNvSpPr>
          <p:nvPr>
            <p:ph type="title" idx="2"/>
          </p:nvPr>
        </p:nvSpPr>
        <p:spPr>
          <a:xfrm>
            <a:off x="2845143" y="1406445"/>
            <a:ext cx="7347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352" name="Google Shape;352;p27"/>
          <p:cNvSpPr txBox="1">
            <a:spLocks noGrp="1"/>
          </p:cNvSpPr>
          <p:nvPr>
            <p:ph type="title" idx="4"/>
          </p:nvPr>
        </p:nvSpPr>
        <p:spPr>
          <a:xfrm>
            <a:off x="5509156" y="1406445"/>
            <a:ext cx="7347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54" name="Google Shape;354;p27"/>
          <p:cNvSpPr txBox="1">
            <a:spLocks noGrp="1"/>
          </p:cNvSpPr>
          <p:nvPr>
            <p:ph type="subTitle" idx="1"/>
          </p:nvPr>
        </p:nvSpPr>
        <p:spPr>
          <a:xfrm>
            <a:off x="1938393" y="2198297"/>
            <a:ext cx="25206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Our Team</a:t>
            </a:r>
            <a:endParaRPr dirty="0"/>
          </a:p>
        </p:txBody>
      </p:sp>
      <p:sp>
        <p:nvSpPr>
          <p:cNvPr id="355" name="Google Shape;355;p27"/>
          <p:cNvSpPr txBox="1">
            <a:spLocks noGrp="1"/>
          </p:cNvSpPr>
          <p:nvPr>
            <p:ph type="subTitle" idx="8"/>
          </p:nvPr>
        </p:nvSpPr>
        <p:spPr>
          <a:xfrm>
            <a:off x="4616204" y="2198297"/>
            <a:ext cx="25206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Idea</a:t>
            </a:r>
            <a:endParaRPr dirty="0"/>
          </a:p>
        </p:txBody>
      </p:sp>
      <p:sp>
        <p:nvSpPr>
          <p:cNvPr id="357" name="Google Shape;357;p27"/>
          <p:cNvSpPr txBox="1">
            <a:spLocks noGrp="1"/>
          </p:cNvSpPr>
          <p:nvPr>
            <p:ph type="subTitle" idx="13"/>
          </p:nvPr>
        </p:nvSpPr>
        <p:spPr>
          <a:xfrm>
            <a:off x="1952193" y="3876635"/>
            <a:ext cx="25206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Process</a:t>
            </a:r>
            <a:endParaRPr dirty="0"/>
          </a:p>
        </p:txBody>
      </p:sp>
      <p:sp>
        <p:nvSpPr>
          <p:cNvPr id="358" name="Google Shape;358;p27"/>
          <p:cNvSpPr txBox="1">
            <a:spLocks noGrp="1"/>
          </p:cNvSpPr>
          <p:nvPr>
            <p:ph type="subTitle" idx="14"/>
          </p:nvPr>
        </p:nvSpPr>
        <p:spPr>
          <a:xfrm>
            <a:off x="4616181" y="3876635"/>
            <a:ext cx="25206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Used technologies</a:t>
            </a:r>
            <a:endParaRPr dirty="0"/>
          </a:p>
        </p:txBody>
      </p:sp>
      <p:sp>
        <p:nvSpPr>
          <p:cNvPr id="360" name="Google Shape;360;p27"/>
          <p:cNvSpPr/>
          <p:nvPr/>
        </p:nvSpPr>
        <p:spPr>
          <a:xfrm>
            <a:off x="5481531" y="3002654"/>
            <a:ext cx="789900" cy="7062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2"/>
          </a:solidFill>
          <a:ln>
            <a:noFill/>
          </a:ln>
          <a:effectLst>
            <a:outerShdw blurRad="14287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B1B21"/>
              </a:solidFill>
            </a:endParaRPr>
          </a:p>
        </p:txBody>
      </p:sp>
      <p:sp>
        <p:nvSpPr>
          <p:cNvPr id="362" name="Google Shape;362;p27"/>
          <p:cNvSpPr/>
          <p:nvPr/>
        </p:nvSpPr>
        <p:spPr>
          <a:xfrm>
            <a:off x="2803743" y="3002654"/>
            <a:ext cx="789900" cy="7062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2"/>
          </a:solidFill>
          <a:ln>
            <a:noFill/>
          </a:ln>
          <a:effectLst>
            <a:outerShdw blurRad="14287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B1B21"/>
              </a:solidFill>
            </a:endParaRPr>
          </a:p>
        </p:txBody>
      </p:sp>
      <p:sp>
        <p:nvSpPr>
          <p:cNvPr id="363" name="Google Shape;363;p27"/>
          <p:cNvSpPr txBox="1">
            <a:spLocks noGrp="1"/>
          </p:cNvSpPr>
          <p:nvPr>
            <p:ph type="title" idx="3"/>
          </p:nvPr>
        </p:nvSpPr>
        <p:spPr>
          <a:xfrm>
            <a:off x="2831343" y="3069387"/>
            <a:ext cx="7347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364" name="Google Shape;364;p27"/>
          <p:cNvSpPr txBox="1">
            <a:spLocks noGrp="1"/>
          </p:cNvSpPr>
          <p:nvPr>
            <p:ph type="title" idx="5"/>
          </p:nvPr>
        </p:nvSpPr>
        <p:spPr>
          <a:xfrm>
            <a:off x="5509131" y="3069387"/>
            <a:ext cx="7347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</p:spTree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30"/>
          <p:cNvSpPr txBox="1">
            <a:spLocks noGrp="1"/>
          </p:cNvSpPr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Our team</a:t>
            </a:r>
            <a:endParaRPr dirty="0"/>
          </a:p>
        </p:txBody>
      </p:sp>
      <p:pic>
        <p:nvPicPr>
          <p:cNvPr id="11" name="Picture 10" descr="A person in a blue shirt&#10;&#10;Description automatically generated">
            <a:extLst>
              <a:ext uri="{FF2B5EF4-FFF2-40B4-BE49-F238E27FC236}">
                <a16:creationId xmlns:a16="http://schemas.microsoft.com/office/drawing/2014/main" id="{F3ADBF02-406C-FEAF-326A-1D565B61BA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9431" y="1221672"/>
            <a:ext cx="1825137" cy="2433516"/>
          </a:xfrm>
          <a:prstGeom prst="rect">
            <a:avLst/>
          </a:prstGeom>
        </p:spPr>
      </p:pic>
      <p:pic>
        <p:nvPicPr>
          <p:cNvPr id="13" name="Picture 12" descr="A person in a blue shirt&#10;&#10;Description automatically generated">
            <a:extLst>
              <a:ext uri="{FF2B5EF4-FFF2-40B4-BE49-F238E27FC236}">
                <a16:creationId xmlns:a16="http://schemas.microsoft.com/office/drawing/2014/main" id="{65B1F817-99F2-3FEF-20FB-504AE54C95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2344" y="1221670"/>
            <a:ext cx="2433515" cy="2433515"/>
          </a:xfrm>
          <a:prstGeom prst="rect">
            <a:avLst/>
          </a:prstGeom>
        </p:spPr>
      </p:pic>
      <p:pic>
        <p:nvPicPr>
          <p:cNvPr id="15" name="Picture 14" descr="A person in a white shirt&#10;&#10;Description automatically generated">
            <a:extLst>
              <a:ext uri="{FF2B5EF4-FFF2-40B4-BE49-F238E27FC236}">
                <a16:creationId xmlns:a16="http://schemas.microsoft.com/office/drawing/2014/main" id="{7755ADE3-5ECD-BA6A-632B-752A3E1CC5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6786" y="1221672"/>
            <a:ext cx="1813167" cy="243351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93D8C7A-91C6-60F9-2893-E2EBFC19B5F2}"/>
              </a:ext>
            </a:extLst>
          </p:cNvPr>
          <p:cNvSpPr txBox="1"/>
          <p:nvPr/>
        </p:nvSpPr>
        <p:spPr>
          <a:xfrm>
            <a:off x="1006786" y="3655185"/>
            <a:ext cx="19448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chemeClr val="tx1"/>
                </a:solidFill>
                <a:latin typeface="Aldrich" panose="020B0604020202020204" charset="0"/>
              </a:rPr>
              <a:t>Nikoleta</a:t>
            </a:r>
            <a:r>
              <a:rPr lang="en-US" sz="1600" dirty="0">
                <a:solidFill>
                  <a:schemeClr val="tx1"/>
                </a:solidFill>
                <a:latin typeface="Aldrich" panose="020B060402020202020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ldrich" panose="020B0604020202020204" charset="0"/>
              </a:rPr>
              <a:t>Ruseva</a:t>
            </a:r>
            <a:endParaRPr lang="en-US" sz="1600" dirty="0">
              <a:solidFill>
                <a:schemeClr val="tx1"/>
              </a:solidFill>
              <a:latin typeface="Aldrich" panose="020B060402020202020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79DDB1F-79E2-CB31-B1C3-08EF5C26881A}"/>
              </a:ext>
            </a:extLst>
          </p:cNvPr>
          <p:cNvSpPr txBox="1"/>
          <p:nvPr/>
        </p:nvSpPr>
        <p:spPr>
          <a:xfrm>
            <a:off x="3557662" y="3655185"/>
            <a:ext cx="20286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/>
                </a:solidFill>
                <a:latin typeface="Aldrich" panose="020B0604020202020204" charset="0"/>
              </a:rPr>
              <a:t>Kaloyan </a:t>
            </a:r>
            <a:r>
              <a:rPr lang="en-US" sz="1600" dirty="0" err="1">
                <a:solidFill>
                  <a:schemeClr val="tx1"/>
                </a:solidFill>
                <a:latin typeface="Aldrich" panose="020B0604020202020204" charset="0"/>
              </a:rPr>
              <a:t>Georgiev</a:t>
            </a:r>
            <a:endParaRPr lang="en-US" sz="1600" dirty="0">
              <a:solidFill>
                <a:schemeClr val="tx1"/>
              </a:solidFill>
              <a:latin typeface="Aldrich" panose="020B060402020202020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9AAD082-DA32-B9C7-0D00-195E4B060603}"/>
              </a:ext>
            </a:extLst>
          </p:cNvPr>
          <p:cNvSpPr txBox="1"/>
          <p:nvPr/>
        </p:nvSpPr>
        <p:spPr>
          <a:xfrm>
            <a:off x="6134091" y="3655185"/>
            <a:ext cx="19700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/>
                </a:solidFill>
                <a:latin typeface="Aldrich" panose="020B0604020202020204" charset="0"/>
              </a:rPr>
              <a:t>Atanas </a:t>
            </a:r>
            <a:r>
              <a:rPr lang="en-US" sz="1600" dirty="0" err="1">
                <a:solidFill>
                  <a:schemeClr val="tx1"/>
                </a:solidFill>
                <a:latin typeface="Aldrich" panose="020B0604020202020204" charset="0"/>
              </a:rPr>
              <a:t>Atanasov</a:t>
            </a:r>
            <a:endParaRPr lang="en-US" sz="1600" dirty="0">
              <a:solidFill>
                <a:schemeClr val="tx1"/>
              </a:solidFill>
              <a:latin typeface="Aldrich" panose="020B060402020202020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BB21CD9-0220-C6B5-80BD-F6F934401701}"/>
              </a:ext>
            </a:extLst>
          </p:cNvPr>
          <p:cNvSpPr txBox="1"/>
          <p:nvPr/>
        </p:nvSpPr>
        <p:spPr>
          <a:xfrm>
            <a:off x="1124172" y="3921828"/>
            <a:ext cx="17105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/>
                </a:solidFill>
                <a:latin typeface="Aldrich" panose="020B0604020202020204" charset="0"/>
              </a:rPr>
              <a:t>Scrum Trainer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FA4D97B-B72C-BF3C-6455-2D1AB7935B40}"/>
              </a:ext>
            </a:extLst>
          </p:cNvPr>
          <p:cNvSpPr txBox="1"/>
          <p:nvPr/>
        </p:nvSpPr>
        <p:spPr>
          <a:xfrm>
            <a:off x="3557662" y="3921828"/>
            <a:ext cx="23446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/>
                </a:solidFill>
                <a:latin typeface="Aldrich" panose="020B0604020202020204" charset="0"/>
              </a:rPr>
              <a:t>Back-end developer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BBAF92B-873D-E583-DFAF-52E309142F22}"/>
              </a:ext>
            </a:extLst>
          </p:cNvPr>
          <p:cNvSpPr txBox="1"/>
          <p:nvPr/>
        </p:nvSpPr>
        <p:spPr>
          <a:xfrm>
            <a:off x="6134091" y="3921828"/>
            <a:ext cx="22679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/>
                </a:solidFill>
                <a:latin typeface="Aldrich" panose="020B0604020202020204" charset="0"/>
              </a:rPr>
              <a:t>Back-end developer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28"/>
          <p:cNvSpPr txBox="1">
            <a:spLocks noGrp="1"/>
          </p:cNvSpPr>
          <p:nvPr>
            <p:ph type="title"/>
          </p:nvPr>
        </p:nvSpPr>
        <p:spPr>
          <a:xfrm>
            <a:off x="2370000" y="574157"/>
            <a:ext cx="44040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Our team</a:t>
            </a:r>
            <a:endParaRPr dirty="0"/>
          </a:p>
        </p:txBody>
      </p:sp>
      <p:pic>
        <p:nvPicPr>
          <p:cNvPr id="9" name="Picture 8" descr="A child with blonde hair wearing glasses&#10;&#10;Description automatically generated">
            <a:extLst>
              <a:ext uri="{FF2B5EF4-FFF2-40B4-BE49-F238E27FC236}">
                <a16:creationId xmlns:a16="http://schemas.microsoft.com/office/drawing/2014/main" id="{36B9D7AB-AEA0-6073-348A-8CC68A1066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4238" y="1146856"/>
            <a:ext cx="2135524" cy="2135524"/>
          </a:xfrm>
          <a:prstGeom prst="rect">
            <a:avLst/>
          </a:prstGeom>
        </p:spPr>
      </p:pic>
      <p:pic>
        <p:nvPicPr>
          <p:cNvPr id="11" name="Picture 10" descr="A person wearing glasses and a blue shirt&#10;&#10;Description automatically generated">
            <a:extLst>
              <a:ext uri="{FF2B5EF4-FFF2-40B4-BE49-F238E27FC236}">
                <a16:creationId xmlns:a16="http://schemas.microsoft.com/office/drawing/2014/main" id="{1C5EBE13-77EA-742D-B993-7466B6C4D1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7209" y="1146856"/>
            <a:ext cx="2135524" cy="213552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1476445-A470-D2D6-2F38-19088F98DE4F}"/>
              </a:ext>
            </a:extLst>
          </p:cNvPr>
          <p:cNvSpPr txBox="1"/>
          <p:nvPr/>
        </p:nvSpPr>
        <p:spPr>
          <a:xfrm>
            <a:off x="788671" y="3324262"/>
            <a:ext cx="19607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Aldrich" panose="020B0604020202020204" charset="0"/>
              </a:rPr>
              <a:t>Rumen Parvanov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E88E596-7832-9425-D56E-E002F5CF97AF}"/>
              </a:ext>
            </a:extLst>
          </p:cNvPr>
          <p:cNvSpPr txBox="1"/>
          <p:nvPr/>
        </p:nvSpPr>
        <p:spPr>
          <a:xfrm>
            <a:off x="3482066" y="3355040"/>
            <a:ext cx="21798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Aldrich" panose="020B0604020202020204" charset="0"/>
              </a:rPr>
              <a:t>Aleksandur</a:t>
            </a:r>
            <a:r>
              <a:rPr lang="en-US" sz="1600" dirty="0">
                <a:solidFill>
                  <a:schemeClr val="tx1"/>
                </a:solidFill>
                <a:latin typeface="Aldrich" panose="020B060402020202020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ldrich" panose="020B0604020202020204" charset="0"/>
              </a:rPr>
              <a:t>Stanev</a:t>
            </a:r>
            <a:endParaRPr lang="en-US" sz="1600" dirty="0">
              <a:solidFill>
                <a:schemeClr val="tx1"/>
              </a:solidFill>
              <a:latin typeface="Aldrich" panose="020B060402020202020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40766BF-98D3-88FA-2240-253CBD587750}"/>
              </a:ext>
            </a:extLst>
          </p:cNvPr>
          <p:cNvSpPr txBox="1"/>
          <p:nvPr/>
        </p:nvSpPr>
        <p:spPr>
          <a:xfrm>
            <a:off x="6235602" y="3355040"/>
            <a:ext cx="22787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Aldrich" panose="020B0604020202020204" charset="0"/>
              </a:rPr>
              <a:t>Veselin</a:t>
            </a:r>
            <a:r>
              <a:rPr lang="en-US" sz="1600" dirty="0">
                <a:solidFill>
                  <a:schemeClr val="tx1"/>
                </a:solidFill>
                <a:latin typeface="Aldrich" panose="020B0604020202020204" charset="0"/>
              </a:rPr>
              <a:t> Todorov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F1FF21B-81F5-5735-F404-26D945E09463}"/>
              </a:ext>
            </a:extLst>
          </p:cNvPr>
          <p:cNvSpPr txBox="1"/>
          <p:nvPr/>
        </p:nvSpPr>
        <p:spPr>
          <a:xfrm>
            <a:off x="656923" y="3627312"/>
            <a:ext cx="22242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Aldrich" panose="020B0604020202020204" charset="0"/>
              </a:rPr>
              <a:t>Back-end developer</a:t>
            </a:r>
          </a:p>
          <a:p>
            <a:pPr algn="ctr"/>
            <a:endParaRPr lang="en-US" sz="1600" dirty="0">
              <a:solidFill>
                <a:schemeClr val="tx1"/>
              </a:solidFill>
              <a:latin typeface="Aldrich" panose="020B060402020202020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D333167-F2C9-38FD-DB0E-8FBC39F9FBC2}"/>
              </a:ext>
            </a:extLst>
          </p:cNvPr>
          <p:cNvSpPr txBox="1"/>
          <p:nvPr/>
        </p:nvSpPr>
        <p:spPr>
          <a:xfrm>
            <a:off x="3459895" y="3627312"/>
            <a:ext cx="22242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Aldrich" panose="020B0604020202020204" charset="0"/>
              </a:rPr>
              <a:t>Back-end developer</a:t>
            </a:r>
          </a:p>
          <a:p>
            <a:pPr algn="ctr"/>
            <a:endParaRPr lang="en-US" sz="1600" dirty="0">
              <a:solidFill>
                <a:schemeClr val="tx1"/>
              </a:solidFill>
              <a:latin typeface="Aldrich" panose="020B060402020202020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E1FC228-9C2D-37BA-CE08-7D2547016439}"/>
              </a:ext>
            </a:extLst>
          </p:cNvPr>
          <p:cNvSpPr txBox="1"/>
          <p:nvPr/>
        </p:nvSpPr>
        <p:spPr>
          <a:xfrm>
            <a:off x="6578232" y="3658090"/>
            <a:ext cx="15934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Aldrich" panose="020B0604020202020204" charset="0"/>
              </a:rPr>
              <a:t>QA Engineer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DA615A-528C-F4E2-AFA0-4A325BF052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882" y="1146856"/>
            <a:ext cx="2135524" cy="21355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31"/>
          <p:cNvSpPr txBox="1">
            <a:spLocks noGrp="1"/>
          </p:cNvSpPr>
          <p:nvPr>
            <p:ph type="title"/>
          </p:nvPr>
        </p:nvSpPr>
        <p:spPr>
          <a:xfrm>
            <a:off x="720000" y="47416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Idea</a:t>
            </a:r>
            <a:endParaRPr dirty="0"/>
          </a:p>
        </p:txBody>
      </p:sp>
      <p:pic>
        <p:nvPicPr>
          <p:cNvPr id="18" name="Picture 17" descr="A yellow face with a white circle and a black background&#10;&#10;Description automatically generated">
            <a:extLst>
              <a:ext uri="{FF2B5EF4-FFF2-40B4-BE49-F238E27FC236}">
                <a16:creationId xmlns:a16="http://schemas.microsoft.com/office/drawing/2014/main" id="{FFE8B674-C559-7B17-FC8C-66A6006697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431955" y="1230406"/>
            <a:ext cx="2280089" cy="3217057"/>
          </a:xfrm>
          <a:prstGeom prst="rect">
            <a:avLst/>
          </a:prstGeom>
        </p:spPr>
      </p:pic>
    </p:spTree>
  </p:cSld>
  <p:clrMapOvr>
    <a:masterClrMapping/>
  </p:clrMapOvr>
  <p:transition spd="slow">
    <p:randomBar dir="vert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32"/>
          <p:cNvSpPr txBox="1">
            <a:spLocks noGrp="1"/>
          </p:cNvSpPr>
          <p:nvPr>
            <p:ph type="title"/>
          </p:nvPr>
        </p:nvSpPr>
        <p:spPr>
          <a:xfrm>
            <a:off x="719999" y="48278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Process</a:t>
            </a:r>
            <a:endParaRPr dirty="0"/>
          </a:p>
        </p:txBody>
      </p:sp>
      <p:graphicFrame>
        <p:nvGraphicFramePr>
          <p:cNvPr id="18" name="Diagram 17">
            <a:extLst>
              <a:ext uri="{FF2B5EF4-FFF2-40B4-BE49-F238E27FC236}">
                <a16:creationId xmlns:a16="http://schemas.microsoft.com/office/drawing/2014/main" id="{4647846B-2791-F254-1B06-4806FC4C7A7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18759946"/>
              </p:ext>
            </p:extLst>
          </p:nvPr>
        </p:nvGraphicFramePr>
        <p:xfrm>
          <a:off x="2029385" y="1152898"/>
          <a:ext cx="5085229" cy="34473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26">
            <a:extLst>
              <a:ext uri="{FF2B5EF4-FFF2-40B4-BE49-F238E27FC236}">
                <a16:creationId xmlns:a16="http://schemas.microsoft.com/office/drawing/2014/main" id="{D31D4678-B0E7-4884-E544-AEBED615B2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Used technologies</a:t>
            </a:r>
          </a:p>
        </p:txBody>
      </p:sp>
      <p:pic>
        <p:nvPicPr>
          <p:cNvPr id="28" name="object 3">
            <a:extLst>
              <a:ext uri="{FF2B5EF4-FFF2-40B4-BE49-F238E27FC236}">
                <a16:creationId xmlns:a16="http://schemas.microsoft.com/office/drawing/2014/main" id="{B2C3A223-A818-33F2-331B-123849FF6BC0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60802" y="1307752"/>
            <a:ext cx="1371600" cy="1371600"/>
          </a:xfrm>
          <a:prstGeom prst="rect">
            <a:avLst/>
          </a:prstGeom>
        </p:spPr>
      </p:pic>
      <p:pic>
        <p:nvPicPr>
          <p:cNvPr id="29" name="object 4">
            <a:extLst>
              <a:ext uri="{FF2B5EF4-FFF2-40B4-BE49-F238E27FC236}">
                <a16:creationId xmlns:a16="http://schemas.microsoft.com/office/drawing/2014/main" id="{0A53946E-FE35-40F4-C4AA-655BD20BC395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572000" y="1327820"/>
            <a:ext cx="1371600" cy="1371600"/>
          </a:xfrm>
          <a:prstGeom prst="rect">
            <a:avLst/>
          </a:prstGeom>
        </p:spPr>
      </p:pic>
      <p:pic>
        <p:nvPicPr>
          <p:cNvPr id="30" name="object 5">
            <a:extLst>
              <a:ext uri="{FF2B5EF4-FFF2-40B4-BE49-F238E27FC236}">
                <a16:creationId xmlns:a16="http://schemas.microsoft.com/office/drawing/2014/main" id="{091C6757-C93B-A0AA-1D36-D13A3E05E214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886200" y="3285110"/>
            <a:ext cx="1371600" cy="1371600"/>
          </a:xfrm>
          <a:prstGeom prst="rect">
            <a:avLst/>
          </a:prstGeom>
        </p:spPr>
      </p:pic>
      <p:pic>
        <p:nvPicPr>
          <p:cNvPr id="31" name="object 6">
            <a:extLst>
              <a:ext uri="{FF2B5EF4-FFF2-40B4-BE49-F238E27FC236}">
                <a16:creationId xmlns:a16="http://schemas.microsoft.com/office/drawing/2014/main" id="{0C622FF2-8EE0-FB30-AE1C-63393F72ABD0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111188" y="3285110"/>
            <a:ext cx="1371600" cy="1371600"/>
          </a:xfrm>
          <a:prstGeom prst="rect">
            <a:avLst/>
          </a:prstGeom>
        </p:spPr>
      </p:pic>
      <p:pic>
        <p:nvPicPr>
          <p:cNvPr id="32" name="object 7">
            <a:extLst>
              <a:ext uri="{FF2B5EF4-FFF2-40B4-BE49-F238E27FC236}">
                <a16:creationId xmlns:a16="http://schemas.microsoft.com/office/drawing/2014/main" id="{49C0082F-141D-CD65-4519-E35BC1244BC6}"/>
              </a:ext>
            </a:extLst>
          </p:cNvPr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766401" y="1327820"/>
            <a:ext cx="1371600" cy="1371600"/>
          </a:xfrm>
          <a:prstGeom prst="rect">
            <a:avLst/>
          </a:prstGeom>
        </p:spPr>
      </p:pic>
      <p:pic>
        <p:nvPicPr>
          <p:cNvPr id="33" name="Picture 32" descr="A green box with white x on it&#10;&#10;Description automatically generated">
            <a:extLst>
              <a:ext uri="{FF2B5EF4-FFF2-40B4-BE49-F238E27FC236}">
                <a16:creationId xmlns:a16="http://schemas.microsoft.com/office/drawing/2014/main" id="{360A4D43-BAF9-C584-D323-2DC1A2C6F2E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61212" y="3282414"/>
            <a:ext cx="1371600" cy="1302675"/>
          </a:xfrm>
          <a:prstGeom prst="rect">
            <a:avLst/>
          </a:prstGeom>
        </p:spPr>
      </p:pic>
      <p:pic>
        <p:nvPicPr>
          <p:cNvPr id="34" name="Picture 6" descr="C++ - Wikipedia">
            <a:extLst>
              <a:ext uri="{FF2B5EF4-FFF2-40B4-BE49-F238E27FC236}">
                <a16:creationId xmlns:a16="http://schemas.microsoft.com/office/drawing/2014/main" id="{BE2A06B4-4D7A-8196-C0CC-85AAC82BAE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4985" y="1297658"/>
            <a:ext cx="1411325" cy="1586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7" name="Google Shape;457;p35"/>
          <p:cNvGrpSpPr/>
          <p:nvPr/>
        </p:nvGrpSpPr>
        <p:grpSpPr>
          <a:xfrm flipH="1">
            <a:off x="6492545" y="3948192"/>
            <a:ext cx="1632625" cy="461018"/>
            <a:chOff x="-2385729" y="3580104"/>
            <a:chExt cx="1632625" cy="461018"/>
          </a:xfrm>
        </p:grpSpPr>
        <p:sp>
          <p:nvSpPr>
            <p:cNvPr id="458" name="Google Shape;458;p35"/>
            <p:cNvSpPr/>
            <p:nvPr/>
          </p:nvSpPr>
          <p:spPr>
            <a:xfrm rot="5400000">
              <a:off x="-1215900" y="3578326"/>
              <a:ext cx="461018" cy="464575"/>
            </a:xfrm>
            <a:custGeom>
              <a:avLst/>
              <a:gdLst/>
              <a:ahLst/>
              <a:cxnLst/>
              <a:rect l="l" t="t" r="r" b="b"/>
              <a:pathLst>
                <a:path w="272" h="272" extrusionOk="0">
                  <a:moveTo>
                    <a:pt x="271" y="229"/>
                  </a:moveTo>
                  <a:cubicBezTo>
                    <a:pt x="230" y="270"/>
                    <a:pt x="230" y="270"/>
                    <a:pt x="230" y="270"/>
                  </a:cubicBezTo>
                  <a:cubicBezTo>
                    <a:pt x="229" y="272"/>
                    <a:pt x="227" y="272"/>
                    <a:pt x="225" y="270"/>
                  </a:cubicBezTo>
                  <a:cubicBezTo>
                    <a:pt x="139" y="184"/>
                    <a:pt x="139" y="184"/>
                    <a:pt x="139" y="184"/>
                  </a:cubicBezTo>
                  <a:cubicBezTo>
                    <a:pt x="137" y="182"/>
                    <a:pt x="135" y="182"/>
                    <a:pt x="134" y="184"/>
                  </a:cubicBezTo>
                  <a:cubicBezTo>
                    <a:pt x="47" y="270"/>
                    <a:pt x="47" y="270"/>
                    <a:pt x="47" y="270"/>
                  </a:cubicBezTo>
                  <a:cubicBezTo>
                    <a:pt x="46" y="272"/>
                    <a:pt x="44" y="272"/>
                    <a:pt x="43" y="270"/>
                  </a:cubicBezTo>
                  <a:cubicBezTo>
                    <a:pt x="2" y="229"/>
                    <a:pt x="2" y="229"/>
                    <a:pt x="2" y="229"/>
                  </a:cubicBezTo>
                  <a:cubicBezTo>
                    <a:pt x="0" y="228"/>
                    <a:pt x="0" y="226"/>
                    <a:pt x="2" y="225"/>
                  </a:cubicBezTo>
                  <a:cubicBezTo>
                    <a:pt x="88" y="138"/>
                    <a:pt x="88" y="138"/>
                    <a:pt x="88" y="138"/>
                  </a:cubicBezTo>
                  <a:cubicBezTo>
                    <a:pt x="90" y="137"/>
                    <a:pt x="90" y="135"/>
                    <a:pt x="88" y="133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0" y="45"/>
                    <a:pt x="0" y="43"/>
                    <a:pt x="2" y="42"/>
                  </a:cubicBezTo>
                  <a:cubicBezTo>
                    <a:pt x="43" y="1"/>
                    <a:pt x="43" y="1"/>
                    <a:pt x="43" y="1"/>
                  </a:cubicBezTo>
                  <a:cubicBezTo>
                    <a:pt x="44" y="0"/>
                    <a:pt x="46" y="0"/>
                    <a:pt x="47" y="1"/>
                  </a:cubicBezTo>
                  <a:cubicBezTo>
                    <a:pt x="134" y="88"/>
                    <a:pt x="134" y="88"/>
                    <a:pt x="134" y="88"/>
                  </a:cubicBezTo>
                  <a:cubicBezTo>
                    <a:pt x="135" y="89"/>
                    <a:pt x="137" y="89"/>
                    <a:pt x="139" y="88"/>
                  </a:cubicBezTo>
                  <a:cubicBezTo>
                    <a:pt x="225" y="1"/>
                    <a:pt x="225" y="1"/>
                    <a:pt x="225" y="1"/>
                  </a:cubicBezTo>
                  <a:cubicBezTo>
                    <a:pt x="227" y="0"/>
                    <a:pt x="229" y="0"/>
                    <a:pt x="230" y="1"/>
                  </a:cubicBezTo>
                  <a:cubicBezTo>
                    <a:pt x="271" y="42"/>
                    <a:pt x="271" y="42"/>
                    <a:pt x="271" y="42"/>
                  </a:cubicBezTo>
                  <a:cubicBezTo>
                    <a:pt x="272" y="43"/>
                    <a:pt x="272" y="45"/>
                    <a:pt x="271" y="47"/>
                  </a:cubicBezTo>
                  <a:cubicBezTo>
                    <a:pt x="184" y="133"/>
                    <a:pt x="184" y="133"/>
                    <a:pt x="184" y="133"/>
                  </a:cubicBezTo>
                  <a:cubicBezTo>
                    <a:pt x="183" y="135"/>
                    <a:pt x="183" y="137"/>
                    <a:pt x="184" y="138"/>
                  </a:cubicBezTo>
                  <a:cubicBezTo>
                    <a:pt x="271" y="225"/>
                    <a:pt x="271" y="225"/>
                    <a:pt x="271" y="225"/>
                  </a:cubicBezTo>
                  <a:cubicBezTo>
                    <a:pt x="272" y="226"/>
                    <a:pt x="272" y="228"/>
                    <a:pt x="271" y="22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9" name="Google Shape;459;p35"/>
            <p:cNvSpPr/>
            <p:nvPr/>
          </p:nvSpPr>
          <p:spPr>
            <a:xfrm rot="5400000">
              <a:off x="-1799925" y="3578326"/>
              <a:ext cx="461018" cy="464575"/>
            </a:xfrm>
            <a:custGeom>
              <a:avLst/>
              <a:gdLst/>
              <a:ahLst/>
              <a:cxnLst/>
              <a:rect l="l" t="t" r="r" b="b"/>
              <a:pathLst>
                <a:path w="272" h="272" extrusionOk="0">
                  <a:moveTo>
                    <a:pt x="271" y="229"/>
                  </a:moveTo>
                  <a:cubicBezTo>
                    <a:pt x="230" y="270"/>
                    <a:pt x="230" y="270"/>
                    <a:pt x="230" y="270"/>
                  </a:cubicBezTo>
                  <a:cubicBezTo>
                    <a:pt x="229" y="272"/>
                    <a:pt x="227" y="272"/>
                    <a:pt x="225" y="270"/>
                  </a:cubicBezTo>
                  <a:cubicBezTo>
                    <a:pt x="139" y="184"/>
                    <a:pt x="139" y="184"/>
                    <a:pt x="139" y="184"/>
                  </a:cubicBezTo>
                  <a:cubicBezTo>
                    <a:pt x="137" y="182"/>
                    <a:pt x="135" y="182"/>
                    <a:pt x="134" y="184"/>
                  </a:cubicBezTo>
                  <a:cubicBezTo>
                    <a:pt x="47" y="270"/>
                    <a:pt x="47" y="270"/>
                    <a:pt x="47" y="270"/>
                  </a:cubicBezTo>
                  <a:cubicBezTo>
                    <a:pt x="46" y="272"/>
                    <a:pt x="44" y="272"/>
                    <a:pt x="43" y="270"/>
                  </a:cubicBezTo>
                  <a:cubicBezTo>
                    <a:pt x="2" y="229"/>
                    <a:pt x="2" y="229"/>
                    <a:pt x="2" y="229"/>
                  </a:cubicBezTo>
                  <a:cubicBezTo>
                    <a:pt x="0" y="228"/>
                    <a:pt x="0" y="226"/>
                    <a:pt x="2" y="225"/>
                  </a:cubicBezTo>
                  <a:cubicBezTo>
                    <a:pt x="88" y="138"/>
                    <a:pt x="88" y="138"/>
                    <a:pt x="88" y="138"/>
                  </a:cubicBezTo>
                  <a:cubicBezTo>
                    <a:pt x="90" y="137"/>
                    <a:pt x="90" y="135"/>
                    <a:pt x="88" y="133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0" y="45"/>
                    <a:pt x="0" y="43"/>
                    <a:pt x="2" y="42"/>
                  </a:cubicBezTo>
                  <a:cubicBezTo>
                    <a:pt x="43" y="1"/>
                    <a:pt x="43" y="1"/>
                    <a:pt x="43" y="1"/>
                  </a:cubicBezTo>
                  <a:cubicBezTo>
                    <a:pt x="44" y="0"/>
                    <a:pt x="46" y="0"/>
                    <a:pt x="47" y="1"/>
                  </a:cubicBezTo>
                  <a:cubicBezTo>
                    <a:pt x="134" y="88"/>
                    <a:pt x="134" y="88"/>
                    <a:pt x="134" y="88"/>
                  </a:cubicBezTo>
                  <a:cubicBezTo>
                    <a:pt x="135" y="89"/>
                    <a:pt x="137" y="89"/>
                    <a:pt x="139" y="88"/>
                  </a:cubicBezTo>
                  <a:cubicBezTo>
                    <a:pt x="225" y="1"/>
                    <a:pt x="225" y="1"/>
                    <a:pt x="225" y="1"/>
                  </a:cubicBezTo>
                  <a:cubicBezTo>
                    <a:pt x="227" y="0"/>
                    <a:pt x="229" y="0"/>
                    <a:pt x="230" y="1"/>
                  </a:cubicBezTo>
                  <a:cubicBezTo>
                    <a:pt x="271" y="42"/>
                    <a:pt x="271" y="42"/>
                    <a:pt x="271" y="42"/>
                  </a:cubicBezTo>
                  <a:cubicBezTo>
                    <a:pt x="272" y="43"/>
                    <a:pt x="272" y="45"/>
                    <a:pt x="271" y="47"/>
                  </a:cubicBezTo>
                  <a:cubicBezTo>
                    <a:pt x="184" y="133"/>
                    <a:pt x="184" y="133"/>
                    <a:pt x="184" y="133"/>
                  </a:cubicBezTo>
                  <a:cubicBezTo>
                    <a:pt x="183" y="135"/>
                    <a:pt x="183" y="137"/>
                    <a:pt x="184" y="138"/>
                  </a:cubicBezTo>
                  <a:cubicBezTo>
                    <a:pt x="271" y="225"/>
                    <a:pt x="271" y="225"/>
                    <a:pt x="271" y="225"/>
                  </a:cubicBezTo>
                  <a:cubicBezTo>
                    <a:pt x="272" y="226"/>
                    <a:pt x="272" y="228"/>
                    <a:pt x="271" y="22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0" name="Google Shape;460;p35"/>
            <p:cNvSpPr/>
            <p:nvPr/>
          </p:nvSpPr>
          <p:spPr>
            <a:xfrm rot="5400000">
              <a:off x="-2383950" y="3578326"/>
              <a:ext cx="461018" cy="464575"/>
            </a:xfrm>
            <a:custGeom>
              <a:avLst/>
              <a:gdLst/>
              <a:ahLst/>
              <a:cxnLst/>
              <a:rect l="l" t="t" r="r" b="b"/>
              <a:pathLst>
                <a:path w="272" h="272" extrusionOk="0">
                  <a:moveTo>
                    <a:pt x="271" y="229"/>
                  </a:moveTo>
                  <a:cubicBezTo>
                    <a:pt x="230" y="270"/>
                    <a:pt x="230" y="270"/>
                    <a:pt x="230" y="270"/>
                  </a:cubicBezTo>
                  <a:cubicBezTo>
                    <a:pt x="229" y="272"/>
                    <a:pt x="227" y="272"/>
                    <a:pt x="225" y="270"/>
                  </a:cubicBezTo>
                  <a:cubicBezTo>
                    <a:pt x="139" y="184"/>
                    <a:pt x="139" y="184"/>
                    <a:pt x="139" y="184"/>
                  </a:cubicBezTo>
                  <a:cubicBezTo>
                    <a:pt x="137" y="182"/>
                    <a:pt x="135" y="182"/>
                    <a:pt x="134" y="184"/>
                  </a:cubicBezTo>
                  <a:cubicBezTo>
                    <a:pt x="47" y="270"/>
                    <a:pt x="47" y="270"/>
                    <a:pt x="47" y="270"/>
                  </a:cubicBezTo>
                  <a:cubicBezTo>
                    <a:pt x="46" y="272"/>
                    <a:pt x="44" y="272"/>
                    <a:pt x="43" y="270"/>
                  </a:cubicBezTo>
                  <a:cubicBezTo>
                    <a:pt x="2" y="229"/>
                    <a:pt x="2" y="229"/>
                    <a:pt x="2" y="229"/>
                  </a:cubicBezTo>
                  <a:cubicBezTo>
                    <a:pt x="0" y="228"/>
                    <a:pt x="0" y="226"/>
                    <a:pt x="2" y="225"/>
                  </a:cubicBezTo>
                  <a:cubicBezTo>
                    <a:pt x="88" y="138"/>
                    <a:pt x="88" y="138"/>
                    <a:pt x="88" y="138"/>
                  </a:cubicBezTo>
                  <a:cubicBezTo>
                    <a:pt x="90" y="137"/>
                    <a:pt x="90" y="135"/>
                    <a:pt x="88" y="133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0" y="45"/>
                    <a:pt x="0" y="43"/>
                    <a:pt x="2" y="42"/>
                  </a:cubicBezTo>
                  <a:cubicBezTo>
                    <a:pt x="43" y="1"/>
                    <a:pt x="43" y="1"/>
                    <a:pt x="43" y="1"/>
                  </a:cubicBezTo>
                  <a:cubicBezTo>
                    <a:pt x="44" y="0"/>
                    <a:pt x="46" y="0"/>
                    <a:pt x="47" y="1"/>
                  </a:cubicBezTo>
                  <a:cubicBezTo>
                    <a:pt x="134" y="88"/>
                    <a:pt x="134" y="88"/>
                    <a:pt x="134" y="88"/>
                  </a:cubicBezTo>
                  <a:cubicBezTo>
                    <a:pt x="135" y="89"/>
                    <a:pt x="137" y="89"/>
                    <a:pt x="139" y="88"/>
                  </a:cubicBezTo>
                  <a:cubicBezTo>
                    <a:pt x="225" y="1"/>
                    <a:pt x="225" y="1"/>
                    <a:pt x="225" y="1"/>
                  </a:cubicBezTo>
                  <a:cubicBezTo>
                    <a:pt x="227" y="0"/>
                    <a:pt x="229" y="0"/>
                    <a:pt x="230" y="1"/>
                  </a:cubicBezTo>
                  <a:cubicBezTo>
                    <a:pt x="271" y="42"/>
                    <a:pt x="271" y="42"/>
                    <a:pt x="271" y="42"/>
                  </a:cubicBezTo>
                  <a:cubicBezTo>
                    <a:pt x="272" y="43"/>
                    <a:pt x="272" y="45"/>
                    <a:pt x="271" y="47"/>
                  </a:cubicBezTo>
                  <a:cubicBezTo>
                    <a:pt x="184" y="133"/>
                    <a:pt x="184" y="133"/>
                    <a:pt x="184" y="133"/>
                  </a:cubicBezTo>
                  <a:cubicBezTo>
                    <a:pt x="183" y="135"/>
                    <a:pt x="183" y="137"/>
                    <a:pt x="184" y="138"/>
                  </a:cubicBezTo>
                  <a:cubicBezTo>
                    <a:pt x="271" y="225"/>
                    <a:pt x="271" y="225"/>
                    <a:pt x="271" y="225"/>
                  </a:cubicBezTo>
                  <a:cubicBezTo>
                    <a:pt x="272" y="226"/>
                    <a:pt x="272" y="228"/>
                    <a:pt x="271" y="22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61" name="Google Shape;461;p35"/>
          <p:cNvGrpSpPr/>
          <p:nvPr/>
        </p:nvGrpSpPr>
        <p:grpSpPr>
          <a:xfrm rot="-5400000">
            <a:off x="1336201" y="705737"/>
            <a:ext cx="632640" cy="1253501"/>
            <a:chOff x="-3572487" y="2483988"/>
            <a:chExt cx="1284288" cy="2544663"/>
          </a:xfrm>
        </p:grpSpPr>
        <p:sp>
          <p:nvSpPr>
            <p:cNvPr id="462" name="Google Shape;462;p35"/>
            <p:cNvSpPr/>
            <p:nvPr/>
          </p:nvSpPr>
          <p:spPr>
            <a:xfrm>
              <a:off x="-3572487" y="2483988"/>
              <a:ext cx="1284288" cy="849313"/>
            </a:xfrm>
            <a:custGeom>
              <a:avLst/>
              <a:gdLst/>
              <a:ahLst/>
              <a:cxnLst/>
              <a:rect l="l" t="t" r="r" b="b"/>
              <a:pathLst>
                <a:path w="340" h="223" extrusionOk="0">
                  <a:moveTo>
                    <a:pt x="337" y="48"/>
                  </a:moveTo>
                  <a:cubicBezTo>
                    <a:pt x="293" y="3"/>
                    <a:pt x="293" y="3"/>
                    <a:pt x="293" y="3"/>
                  </a:cubicBezTo>
                  <a:cubicBezTo>
                    <a:pt x="290" y="0"/>
                    <a:pt x="285" y="0"/>
                    <a:pt x="283" y="3"/>
                  </a:cubicBezTo>
                  <a:cubicBezTo>
                    <a:pt x="170" y="116"/>
                    <a:pt x="170" y="116"/>
                    <a:pt x="170" y="116"/>
                  </a:cubicBezTo>
                  <a:cubicBezTo>
                    <a:pt x="57" y="3"/>
                    <a:pt x="57" y="3"/>
                    <a:pt x="57" y="3"/>
                  </a:cubicBezTo>
                  <a:cubicBezTo>
                    <a:pt x="55" y="2"/>
                    <a:pt x="54" y="1"/>
                    <a:pt x="52" y="1"/>
                  </a:cubicBezTo>
                  <a:cubicBezTo>
                    <a:pt x="50" y="1"/>
                    <a:pt x="48" y="2"/>
                    <a:pt x="47" y="3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1" y="49"/>
                    <a:pt x="0" y="51"/>
                    <a:pt x="0" y="53"/>
                  </a:cubicBezTo>
                  <a:cubicBezTo>
                    <a:pt x="0" y="55"/>
                    <a:pt x="1" y="56"/>
                    <a:pt x="2" y="58"/>
                  </a:cubicBezTo>
                  <a:cubicBezTo>
                    <a:pt x="165" y="220"/>
                    <a:pt x="165" y="220"/>
                    <a:pt x="165" y="220"/>
                  </a:cubicBezTo>
                  <a:cubicBezTo>
                    <a:pt x="168" y="223"/>
                    <a:pt x="172" y="223"/>
                    <a:pt x="175" y="220"/>
                  </a:cubicBezTo>
                  <a:cubicBezTo>
                    <a:pt x="337" y="58"/>
                    <a:pt x="337" y="58"/>
                    <a:pt x="337" y="58"/>
                  </a:cubicBezTo>
                  <a:cubicBezTo>
                    <a:pt x="340" y="55"/>
                    <a:pt x="340" y="51"/>
                    <a:pt x="337" y="4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3" name="Google Shape;463;p35"/>
            <p:cNvSpPr/>
            <p:nvPr/>
          </p:nvSpPr>
          <p:spPr>
            <a:xfrm>
              <a:off x="-3572487" y="3333288"/>
              <a:ext cx="1284288" cy="849313"/>
            </a:xfrm>
            <a:custGeom>
              <a:avLst/>
              <a:gdLst/>
              <a:ahLst/>
              <a:cxnLst/>
              <a:rect l="l" t="t" r="r" b="b"/>
              <a:pathLst>
                <a:path w="340" h="223" extrusionOk="0">
                  <a:moveTo>
                    <a:pt x="337" y="48"/>
                  </a:moveTo>
                  <a:cubicBezTo>
                    <a:pt x="293" y="3"/>
                    <a:pt x="293" y="3"/>
                    <a:pt x="293" y="3"/>
                  </a:cubicBezTo>
                  <a:cubicBezTo>
                    <a:pt x="290" y="0"/>
                    <a:pt x="285" y="0"/>
                    <a:pt x="283" y="3"/>
                  </a:cubicBezTo>
                  <a:cubicBezTo>
                    <a:pt x="170" y="116"/>
                    <a:pt x="170" y="116"/>
                    <a:pt x="170" y="116"/>
                  </a:cubicBezTo>
                  <a:cubicBezTo>
                    <a:pt x="57" y="3"/>
                    <a:pt x="57" y="3"/>
                    <a:pt x="57" y="3"/>
                  </a:cubicBezTo>
                  <a:cubicBezTo>
                    <a:pt x="55" y="2"/>
                    <a:pt x="54" y="1"/>
                    <a:pt x="52" y="1"/>
                  </a:cubicBezTo>
                  <a:cubicBezTo>
                    <a:pt x="50" y="1"/>
                    <a:pt x="48" y="2"/>
                    <a:pt x="47" y="3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1" y="49"/>
                    <a:pt x="0" y="51"/>
                    <a:pt x="0" y="53"/>
                  </a:cubicBezTo>
                  <a:cubicBezTo>
                    <a:pt x="0" y="55"/>
                    <a:pt x="1" y="56"/>
                    <a:pt x="2" y="58"/>
                  </a:cubicBezTo>
                  <a:cubicBezTo>
                    <a:pt x="165" y="220"/>
                    <a:pt x="165" y="220"/>
                    <a:pt x="165" y="220"/>
                  </a:cubicBezTo>
                  <a:cubicBezTo>
                    <a:pt x="168" y="223"/>
                    <a:pt x="172" y="223"/>
                    <a:pt x="175" y="220"/>
                  </a:cubicBezTo>
                  <a:cubicBezTo>
                    <a:pt x="337" y="58"/>
                    <a:pt x="337" y="58"/>
                    <a:pt x="337" y="58"/>
                  </a:cubicBezTo>
                  <a:cubicBezTo>
                    <a:pt x="340" y="55"/>
                    <a:pt x="340" y="51"/>
                    <a:pt x="337" y="4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4" name="Google Shape;464;p35"/>
            <p:cNvSpPr/>
            <p:nvPr/>
          </p:nvSpPr>
          <p:spPr>
            <a:xfrm>
              <a:off x="-3572487" y="4179338"/>
              <a:ext cx="1284288" cy="849313"/>
            </a:xfrm>
            <a:custGeom>
              <a:avLst/>
              <a:gdLst/>
              <a:ahLst/>
              <a:cxnLst/>
              <a:rect l="l" t="t" r="r" b="b"/>
              <a:pathLst>
                <a:path w="340" h="223" extrusionOk="0">
                  <a:moveTo>
                    <a:pt x="337" y="48"/>
                  </a:moveTo>
                  <a:cubicBezTo>
                    <a:pt x="293" y="3"/>
                    <a:pt x="293" y="3"/>
                    <a:pt x="293" y="3"/>
                  </a:cubicBezTo>
                  <a:cubicBezTo>
                    <a:pt x="290" y="0"/>
                    <a:pt x="285" y="0"/>
                    <a:pt x="283" y="3"/>
                  </a:cubicBezTo>
                  <a:cubicBezTo>
                    <a:pt x="170" y="116"/>
                    <a:pt x="170" y="116"/>
                    <a:pt x="170" y="116"/>
                  </a:cubicBezTo>
                  <a:cubicBezTo>
                    <a:pt x="57" y="3"/>
                    <a:pt x="57" y="3"/>
                    <a:pt x="57" y="3"/>
                  </a:cubicBezTo>
                  <a:cubicBezTo>
                    <a:pt x="55" y="2"/>
                    <a:pt x="54" y="1"/>
                    <a:pt x="52" y="1"/>
                  </a:cubicBezTo>
                  <a:cubicBezTo>
                    <a:pt x="50" y="1"/>
                    <a:pt x="48" y="2"/>
                    <a:pt x="47" y="3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1" y="49"/>
                    <a:pt x="0" y="51"/>
                    <a:pt x="0" y="53"/>
                  </a:cubicBezTo>
                  <a:cubicBezTo>
                    <a:pt x="0" y="55"/>
                    <a:pt x="1" y="56"/>
                    <a:pt x="2" y="58"/>
                  </a:cubicBezTo>
                  <a:cubicBezTo>
                    <a:pt x="165" y="220"/>
                    <a:pt x="165" y="220"/>
                    <a:pt x="165" y="220"/>
                  </a:cubicBezTo>
                  <a:cubicBezTo>
                    <a:pt x="168" y="223"/>
                    <a:pt x="172" y="223"/>
                    <a:pt x="175" y="220"/>
                  </a:cubicBezTo>
                  <a:cubicBezTo>
                    <a:pt x="337" y="58"/>
                    <a:pt x="337" y="58"/>
                    <a:pt x="337" y="58"/>
                  </a:cubicBezTo>
                  <a:cubicBezTo>
                    <a:pt x="340" y="55"/>
                    <a:pt x="340" y="51"/>
                    <a:pt x="337" y="4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" name="Title 4">
            <a:extLst>
              <a:ext uri="{FF2B5EF4-FFF2-40B4-BE49-F238E27FC236}">
                <a16:creationId xmlns:a16="http://schemas.microsoft.com/office/drawing/2014/main" id="{B2061A96-D638-E02E-BD34-A0DC20406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9199" y="1648808"/>
            <a:ext cx="5565600" cy="1716586"/>
          </a:xfrm>
        </p:spPr>
        <p:txBody>
          <a:bodyPr/>
          <a:lstStyle/>
          <a:p>
            <a:r>
              <a:rPr lang="en-US" sz="5400" dirty="0"/>
              <a:t>Let’s jump to the app</a:t>
            </a:r>
          </a:p>
        </p:txBody>
      </p:sp>
      <p:pic>
        <p:nvPicPr>
          <p:cNvPr id="8" name="Picture 7" descr="A blue line on a black background&#10;&#10;Description automatically generated">
            <a:extLst>
              <a:ext uri="{FF2B5EF4-FFF2-40B4-BE49-F238E27FC236}">
                <a16:creationId xmlns:a16="http://schemas.microsoft.com/office/drawing/2014/main" id="{3842F5FB-200A-AFA9-708A-C2D5E9A595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2450726" y="2571750"/>
            <a:ext cx="4242547" cy="2121274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</p:sld>
</file>

<file path=ppt/theme/theme1.xml><?xml version="1.0" encoding="utf-8"?>
<a:theme xmlns:a="http://schemas.openxmlformats.org/drawingml/2006/main" name="Game Design Pitch Deck by Slidesgo">
  <a:themeElements>
    <a:clrScheme name="Simple Light">
      <a:dk1>
        <a:srgbClr val="FFFFFF"/>
      </a:dk1>
      <a:lt1>
        <a:srgbClr val="1C2E53"/>
      </a:lt1>
      <a:dk2>
        <a:srgbClr val="23459F"/>
      </a:dk2>
      <a:lt2>
        <a:srgbClr val="00F3FF"/>
      </a:lt2>
      <a:accent1>
        <a:srgbClr val="6E57E4"/>
      </a:accent1>
      <a:accent2>
        <a:srgbClr val="9F2FFB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57</Words>
  <Application>Microsoft Office PowerPoint</Application>
  <PresentationFormat>On-screen Show (16:9)</PresentationFormat>
  <Paragraphs>31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Actor</vt:lpstr>
      <vt:lpstr>Nunito Light</vt:lpstr>
      <vt:lpstr>Aldrich</vt:lpstr>
      <vt:lpstr>Calibri</vt:lpstr>
      <vt:lpstr>Arial</vt:lpstr>
      <vt:lpstr>Game Design Pitch Deck by Slidesgo</vt:lpstr>
      <vt:lpstr>PowerPoint Presentation</vt:lpstr>
      <vt:lpstr>Table of contents</vt:lpstr>
      <vt:lpstr>Our team</vt:lpstr>
      <vt:lpstr>Our team</vt:lpstr>
      <vt:lpstr>Idea</vt:lpstr>
      <vt:lpstr>Process</vt:lpstr>
      <vt:lpstr>Used technologies</vt:lpstr>
      <vt:lpstr>Let’s jump to the app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Stefan</dc:creator>
  <cp:lastModifiedBy>Калоян Георгиев Георгиев</cp:lastModifiedBy>
  <cp:revision>4</cp:revision>
  <dcterms:modified xsi:type="dcterms:W3CDTF">2024-04-22T16:05:35Z</dcterms:modified>
</cp:coreProperties>
</file>